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4"/>
  </p:sldMasterIdLst>
  <p:notesMasterIdLst>
    <p:notesMasterId r:id="rId1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6" r:id="rId12"/>
    <p:sldId id="267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890891-3450-4849-AEE4-4FC1D396AFD4}" v="194" dt="2023-03-09T09:49:40.6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162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1634fd799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8" name="Google Shape;58;g21634fd799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1634fd799c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4" name="Google Shape;64;g21634fd799c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1634fd799c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77" name="Google Shape;77;g21634fd799c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1634fd799c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5" name="Google Shape;95;g21634fd799c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1634fd799c_0_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3" name="Google Shape;113;g21634fd799c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1634fd799c_0_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"/>
              <a:t>Tekst uit Quick Win Word document halen, Edien redigeert dat nog</a:t>
            </a:r>
            <a:endParaRPr/>
          </a:p>
        </p:txBody>
      </p:sp>
      <p:sp>
        <p:nvSpPr>
          <p:cNvPr id="120" name="Google Shape;120;g21634fd799c_0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1634fd799c_0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8" name="Google Shape;128;g21634fd799c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21634fd799c_0_2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27" name="Google Shape;227;g21634fd799c_0_2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21634fd799c_0_2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AutoNum type="arabicPeriod"/>
            </a:pPr>
            <a:endParaRPr/>
          </a:p>
        </p:txBody>
      </p:sp>
      <p:sp>
        <p:nvSpPr>
          <p:cNvPr id="251" name="Google Shape;251;g21634fd799c_0_2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jpeg"/><Relationship Id="rId4" Type="http://schemas.openxmlformats.org/officeDocument/2006/relationships/hyperlink" Target="http://www.youtube.com/watch?v=jN55sgkbNm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DB77"/>
        </a:soli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112175" y="372713"/>
            <a:ext cx="8908800" cy="439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algn="ctr"/>
            <a:r>
              <a:rPr lang="nl" sz="5000">
                <a:solidFill>
                  <a:schemeClr val="lt1"/>
                </a:solidFill>
                <a:latin typeface="Rockwell"/>
                <a:sym typeface="Rockwell"/>
              </a:rPr>
              <a:t>Lessenserie </a:t>
            </a:r>
            <a:endParaRPr lang="nl-NL">
              <a:solidFill>
                <a:schemeClr val="lt1"/>
              </a:solidFill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endParaRPr sz="4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endParaRPr sz="4800" b="0" i="1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457200">
              <a:buSzPts val="4800"/>
            </a:pPr>
            <a:br>
              <a:rPr lang="nl" sz="3900" i="1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rPr>
            </a:br>
            <a:endParaRPr lang="nl" sz="3900" i="1">
              <a:latin typeface="Rockwell"/>
              <a:ea typeface="Rockwell"/>
              <a:cs typeface="Rockwell"/>
              <a:sym typeface="Rockwell"/>
            </a:endParaRPr>
          </a:p>
          <a:p>
            <a:pPr marL="457200">
              <a:buSzPts val="4800"/>
            </a:pPr>
            <a:r>
              <a:rPr lang="nl" sz="3900" b="0" i="1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rPr>
              <a:t>Van waardeloos naar waardevol</a:t>
            </a:r>
            <a:endParaRPr lang="nl" sz="3900" b="0" i="1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nl" sz="4100" b="0" i="1" u="none" strike="noStrike" cap="none" err="1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rPr>
              <a:t>PrO</a:t>
            </a:r>
            <a:r>
              <a:rPr lang="nl" sz="4100" b="0" i="1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rPr>
              <a:t> Almere, Almere</a:t>
            </a:r>
            <a:endParaRPr sz="4100" b="0" i="1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457200">
              <a:buSzPts val="4800"/>
            </a:pPr>
            <a:endParaRPr sz="4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endParaRPr sz="4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endParaRPr sz="4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endParaRPr sz="4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685800" marR="0" lvl="0" indent="-2286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endParaRPr sz="4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endParaRPr sz="4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pic>
        <p:nvPicPr>
          <p:cNvPr id="61" name="Google Shape;61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48263" y="1271887"/>
            <a:ext cx="2585606" cy="18960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E9E4"/>
        </a:solid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/>
          <p:nvPr/>
        </p:nvSpPr>
        <p:spPr>
          <a:xfrm>
            <a:off x="4817225" y="1857319"/>
            <a:ext cx="3592500" cy="6492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5"/>
          <p:cNvSpPr/>
          <p:nvPr/>
        </p:nvSpPr>
        <p:spPr>
          <a:xfrm>
            <a:off x="412525" y="1857319"/>
            <a:ext cx="3592500" cy="6492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5"/>
          <p:cNvSpPr txBox="1"/>
          <p:nvPr/>
        </p:nvSpPr>
        <p:spPr>
          <a:xfrm>
            <a:off x="262625" y="684050"/>
            <a:ext cx="8821800" cy="42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lang="nl" sz="3300" b="1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Klas en vak(ken)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5"/>
          <p:cNvSpPr txBox="1"/>
          <p:nvPr/>
        </p:nvSpPr>
        <p:spPr>
          <a:xfrm>
            <a:off x="491975" y="1857319"/>
            <a:ext cx="3000000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>
              <a:lnSpc>
                <a:spcPct val="150000"/>
              </a:lnSpc>
              <a:buClr>
                <a:schemeClr val="dk1"/>
              </a:buClr>
              <a:buSzPts val="1400"/>
            </a:pPr>
            <a:r>
              <a:rPr lang="nl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 Leerjaar 1</a:t>
            </a:r>
            <a:r>
              <a:rPr lang="nl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5"/>
          <p:cNvSpPr txBox="1"/>
          <p:nvPr/>
        </p:nvSpPr>
        <p:spPr>
          <a:xfrm>
            <a:off x="356575" y="1514719"/>
            <a:ext cx="36486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nl" sz="1800" b="1" i="0" u="none" strike="noStrike" cap="none">
                <a:solidFill>
                  <a:srgbClr val="ED6E6B"/>
                </a:solidFill>
                <a:latin typeface="Rockwell"/>
                <a:ea typeface="Rockwell"/>
                <a:cs typeface="Rockwell"/>
                <a:sym typeface="Rockwell"/>
              </a:rPr>
              <a:t>Doelgroep</a:t>
            </a:r>
            <a:endParaRPr sz="1600" b="1" i="0" u="none" strike="noStrike" cap="none">
              <a:solidFill>
                <a:srgbClr val="ED6E6B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ED6E6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4761450" y="1514713"/>
            <a:ext cx="25518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nl" sz="2100" b="0" i="0" u="none" strike="noStrike" cap="none">
                <a:solidFill>
                  <a:srgbClr val="ED6E6B"/>
                </a:solidFill>
                <a:latin typeface="Rockwell"/>
                <a:ea typeface="Rockwell"/>
                <a:cs typeface="Rockwell"/>
                <a:sym typeface="Rockwell"/>
              </a:rPr>
              <a:t>              </a:t>
            </a:r>
            <a:r>
              <a:rPr lang="nl" sz="1900" b="1" i="0" u="none" strike="noStrike" cap="none">
                <a:solidFill>
                  <a:srgbClr val="ED6E6B"/>
                </a:solidFill>
                <a:latin typeface="Rockwell"/>
                <a:ea typeface="Rockwell"/>
                <a:cs typeface="Rockwell"/>
                <a:sym typeface="Rockwell"/>
              </a:rPr>
              <a:t>  Vak(ken) </a:t>
            </a:r>
            <a:endParaRPr sz="1700" b="1" i="0" u="none" strike="noStrike" cap="none">
              <a:solidFill>
                <a:srgbClr val="ED6E6B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ED6E6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p15"/>
          <p:cNvSpPr txBox="1"/>
          <p:nvPr/>
        </p:nvSpPr>
        <p:spPr>
          <a:xfrm>
            <a:off x="4896675" y="1857319"/>
            <a:ext cx="3513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nl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Burgerschap, CKV, theater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15"/>
          <p:cNvSpPr/>
          <p:nvPr/>
        </p:nvSpPr>
        <p:spPr>
          <a:xfrm>
            <a:off x="1195101" y="1564782"/>
            <a:ext cx="260400" cy="195300"/>
          </a:xfrm>
          <a:prstGeom prst="ellipse">
            <a:avLst/>
          </a:prstGeom>
          <a:solidFill>
            <a:srgbClr val="351C7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4" name="Google Shape;74;p15"/>
          <p:cNvPicPr preferRelativeResize="0"/>
          <p:nvPr/>
        </p:nvPicPr>
        <p:blipFill rotWithShape="1">
          <a:blip r:embed="rId3">
            <a:alphaModFix/>
          </a:blip>
          <a:srcRect b="26696"/>
          <a:stretch/>
        </p:blipFill>
        <p:spPr>
          <a:xfrm>
            <a:off x="7568212" y="168506"/>
            <a:ext cx="1253975" cy="5055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E9E4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/>
          <p:nvPr/>
        </p:nvSpPr>
        <p:spPr>
          <a:xfrm>
            <a:off x="293425" y="1851038"/>
            <a:ext cx="2551800" cy="16629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6"/>
          <p:cNvSpPr/>
          <p:nvPr/>
        </p:nvSpPr>
        <p:spPr>
          <a:xfrm>
            <a:off x="5790500" y="1851038"/>
            <a:ext cx="2752800" cy="16629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16"/>
          <p:cNvSpPr/>
          <p:nvPr/>
        </p:nvSpPr>
        <p:spPr>
          <a:xfrm>
            <a:off x="3028575" y="1851047"/>
            <a:ext cx="2551800" cy="16629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6"/>
          <p:cNvSpPr txBox="1"/>
          <p:nvPr/>
        </p:nvSpPr>
        <p:spPr>
          <a:xfrm>
            <a:off x="475725" y="1939594"/>
            <a:ext cx="2220300" cy="10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nl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 Almere, Almere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16"/>
          <p:cNvSpPr txBox="1"/>
          <p:nvPr/>
        </p:nvSpPr>
        <p:spPr>
          <a:xfrm>
            <a:off x="553825" y="1361269"/>
            <a:ext cx="1609800" cy="3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nl" sz="1800" b="1" i="0" u="none" strike="noStrike" cap="none">
                <a:solidFill>
                  <a:srgbClr val="ED6E6B"/>
                </a:solidFill>
                <a:latin typeface="Rockwell"/>
                <a:ea typeface="Rockwell"/>
                <a:cs typeface="Rockwell"/>
                <a:sym typeface="Rockwell"/>
              </a:rPr>
              <a:t>School</a:t>
            </a:r>
            <a:endParaRPr sz="1800" b="1" i="0" u="none" strike="noStrike" cap="none">
              <a:solidFill>
                <a:srgbClr val="ED6E6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16"/>
          <p:cNvSpPr txBox="1"/>
          <p:nvPr/>
        </p:nvSpPr>
        <p:spPr>
          <a:xfrm>
            <a:off x="6024125" y="1274297"/>
            <a:ext cx="20496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nl" sz="2100" b="1" i="0" u="none" strike="noStrike" cap="none">
                <a:solidFill>
                  <a:srgbClr val="ED6E6B"/>
                </a:solidFill>
                <a:latin typeface="Rockwell"/>
                <a:ea typeface="Rockwell"/>
                <a:cs typeface="Rockwell"/>
                <a:sym typeface="Rockwell"/>
              </a:rPr>
              <a:t>C</a:t>
            </a:r>
            <a:r>
              <a:rPr lang="nl" sz="1800" b="1" i="0" u="none" strike="noStrike" cap="none">
                <a:solidFill>
                  <a:srgbClr val="ED6E6B"/>
                </a:solidFill>
                <a:latin typeface="Rockwell"/>
                <a:ea typeface="Rockwell"/>
                <a:cs typeface="Rockwell"/>
                <a:sym typeface="Rockwell"/>
              </a:rPr>
              <a:t>ultuurmaker      uitvoerend</a:t>
            </a:r>
            <a:endParaRPr sz="1200" b="0" i="0" u="none" strike="noStrike" cap="none">
              <a:solidFill>
                <a:srgbClr val="ED6E6B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85" name="Google Shape;85;p16"/>
          <p:cNvSpPr txBox="1"/>
          <p:nvPr/>
        </p:nvSpPr>
        <p:spPr>
          <a:xfrm>
            <a:off x="3305525" y="1319531"/>
            <a:ext cx="2049600" cy="27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nl" sz="1800" b="1" i="0" u="none" strike="noStrike" cap="none">
                <a:solidFill>
                  <a:srgbClr val="ED6E6B"/>
                </a:solidFill>
                <a:latin typeface="Rockwell"/>
                <a:ea typeface="Rockwell"/>
                <a:cs typeface="Rockwell"/>
                <a:sym typeface="Rockwell"/>
              </a:rPr>
              <a:t>Cultuurmaker </a:t>
            </a:r>
            <a:endParaRPr sz="1800" b="1" i="0" u="none" strike="noStrike" cap="none">
              <a:solidFill>
                <a:srgbClr val="ED6E6B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nl" sz="1800" b="1" i="0" u="none" strike="noStrike" cap="none">
                <a:solidFill>
                  <a:srgbClr val="ED6E6B"/>
                </a:solidFill>
                <a:latin typeface="Rockwell"/>
                <a:ea typeface="Rockwell"/>
                <a:cs typeface="Rockwell"/>
                <a:sym typeface="Rockwell"/>
              </a:rPr>
              <a:t>ondersteunend </a:t>
            </a:r>
            <a:endParaRPr sz="1800" b="1" i="0" u="none" strike="noStrike" cap="none">
              <a:solidFill>
                <a:srgbClr val="ED6E6B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800" b="0" i="0" u="none" strike="noStrike" cap="none">
              <a:solidFill>
                <a:srgbClr val="ED6E6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6"/>
          <p:cNvSpPr txBox="1"/>
          <p:nvPr/>
        </p:nvSpPr>
        <p:spPr>
          <a:xfrm>
            <a:off x="5915875" y="1937906"/>
            <a:ext cx="2551800" cy="1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nl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BonteHond, Almere</a:t>
            </a:r>
            <a:endParaRPr sz="18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6"/>
          <p:cNvSpPr txBox="1"/>
          <p:nvPr/>
        </p:nvSpPr>
        <p:spPr>
          <a:xfrm>
            <a:off x="3113491" y="1939588"/>
            <a:ext cx="25341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nl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BonteHond, Almere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6"/>
          <p:cNvSpPr txBox="1"/>
          <p:nvPr/>
        </p:nvSpPr>
        <p:spPr>
          <a:xfrm>
            <a:off x="293425" y="638375"/>
            <a:ext cx="8850600" cy="42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nl" sz="3300" b="1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Co-creatiepartners</a:t>
            </a:r>
            <a:endParaRPr sz="3300" b="1" i="0" u="none" strike="noStrike" cap="none">
              <a:solidFill>
                <a:schemeClr val="dk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89" name="Google Shape;89;p16"/>
          <p:cNvSpPr/>
          <p:nvPr/>
        </p:nvSpPr>
        <p:spPr>
          <a:xfrm>
            <a:off x="293428" y="1405534"/>
            <a:ext cx="260400" cy="195300"/>
          </a:xfrm>
          <a:prstGeom prst="ellipse">
            <a:avLst/>
          </a:prstGeom>
          <a:solidFill>
            <a:srgbClr val="E0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6"/>
          <p:cNvSpPr/>
          <p:nvPr/>
        </p:nvSpPr>
        <p:spPr>
          <a:xfrm>
            <a:off x="5722446" y="1404694"/>
            <a:ext cx="260400" cy="195300"/>
          </a:xfrm>
          <a:prstGeom prst="ellipse">
            <a:avLst/>
          </a:prstGeom>
          <a:solidFill>
            <a:srgbClr val="FADB7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6"/>
          <p:cNvSpPr/>
          <p:nvPr/>
        </p:nvSpPr>
        <p:spPr>
          <a:xfrm>
            <a:off x="2961335" y="1405529"/>
            <a:ext cx="260400" cy="195300"/>
          </a:xfrm>
          <a:prstGeom prst="ellipse">
            <a:avLst/>
          </a:prstGeom>
          <a:solidFill>
            <a:srgbClr val="A6D4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2" name="Google Shape;92;p16"/>
          <p:cNvPicPr preferRelativeResize="0"/>
          <p:nvPr/>
        </p:nvPicPr>
        <p:blipFill rotWithShape="1">
          <a:blip r:embed="rId3">
            <a:alphaModFix/>
          </a:blip>
          <a:srcRect b="26696"/>
          <a:stretch/>
        </p:blipFill>
        <p:spPr>
          <a:xfrm>
            <a:off x="7568212" y="168506"/>
            <a:ext cx="1253975" cy="5055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E9E4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7"/>
          <p:cNvSpPr/>
          <p:nvPr/>
        </p:nvSpPr>
        <p:spPr>
          <a:xfrm>
            <a:off x="283399" y="1835999"/>
            <a:ext cx="2561826" cy="2930644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7"/>
          <p:cNvSpPr/>
          <p:nvPr/>
        </p:nvSpPr>
        <p:spPr>
          <a:xfrm>
            <a:off x="5795513" y="1846025"/>
            <a:ext cx="2747787" cy="2895552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7"/>
          <p:cNvSpPr/>
          <p:nvPr/>
        </p:nvSpPr>
        <p:spPr>
          <a:xfrm>
            <a:off x="3028575" y="1841032"/>
            <a:ext cx="2551800" cy="2895552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7"/>
          <p:cNvSpPr txBox="1"/>
          <p:nvPr/>
        </p:nvSpPr>
        <p:spPr>
          <a:xfrm>
            <a:off x="415925" y="1939594"/>
            <a:ext cx="2358300" cy="327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nl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Ontwikkeling inhoud,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nl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Organisatie en communicatie in school: </a:t>
            </a:r>
            <a:r>
              <a:rPr lang="nl" sz="14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Rooster, indeling ruimtes/ gastdocenten/ docenten die toezicht houden.</a:t>
            </a:r>
            <a:endParaRPr sz="14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7"/>
          <p:cNvSpPr txBox="1"/>
          <p:nvPr/>
        </p:nvSpPr>
        <p:spPr>
          <a:xfrm>
            <a:off x="-229300" y="1406863"/>
            <a:ext cx="2551800" cy="3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nl" sz="1800" b="1" i="0" u="none" strike="noStrike" cap="none">
                <a:solidFill>
                  <a:srgbClr val="ED6E6B"/>
                </a:solidFill>
                <a:latin typeface="Rockwell"/>
                <a:ea typeface="Rockwell"/>
                <a:cs typeface="Rockwell"/>
                <a:sym typeface="Rockwell"/>
              </a:rPr>
              <a:t>School</a:t>
            </a:r>
            <a:endParaRPr sz="1800" b="1" i="0" u="none" strike="noStrike" cap="none">
              <a:solidFill>
                <a:srgbClr val="ED6E6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7"/>
          <p:cNvSpPr txBox="1"/>
          <p:nvPr/>
        </p:nvSpPr>
        <p:spPr>
          <a:xfrm>
            <a:off x="6146125" y="1317731"/>
            <a:ext cx="22986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nl" sz="1800" b="1" i="0" u="none" strike="noStrike" cap="none">
                <a:solidFill>
                  <a:srgbClr val="ED6E6B"/>
                </a:solidFill>
                <a:latin typeface="Rockwell"/>
                <a:ea typeface="Rockwell"/>
                <a:cs typeface="Rockwell"/>
                <a:sym typeface="Rockwell"/>
              </a:rPr>
              <a:t>Cultuurmaker uitvoerend</a:t>
            </a:r>
            <a:endParaRPr sz="1800" b="1" i="0" u="none" strike="noStrike" cap="none">
              <a:solidFill>
                <a:srgbClr val="ED6E6B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ED6E6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7"/>
          <p:cNvSpPr txBox="1"/>
          <p:nvPr/>
        </p:nvSpPr>
        <p:spPr>
          <a:xfrm>
            <a:off x="2956738" y="1349231"/>
            <a:ext cx="2847600" cy="47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nl" sz="1800" b="1" i="0" u="none" strike="noStrike" cap="none">
                <a:solidFill>
                  <a:srgbClr val="ED6E6B"/>
                </a:solidFill>
                <a:latin typeface="Rockwell"/>
                <a:ea typeface="Rockwell"/>
                <a:cs typeface="Rockwell"/>
                <a:sym typeface="Rockwell"/>
              </a:rPr>
              <a:t>Cultuurmaker ondersteunend</a:t>
            </a:r>
            <a:endParaRPr sz="1200" b="0" i="0" u="none" strike="noStrike" cap="none">
              <a:solidFill>
                <a:srgbClr val="ED6E6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7"/>
          <p:cNvSpPr txBox="1"/>
          <p:nvPr/>
        </p:nvSpPr>
        <p:spPr>
          <a:xfrm>
            <a:off x="5915875" y="1937911"/>
            <a:ext cx="2298600" cy="193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nl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Ontwikkeling inhoud en uitvoering workshops.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7"/>
          <p:cNvSpPr txBox="1"/>
          <p:nvPr/>
        </p:nvSpPr>
        <p:spPr>
          <a:xfrm>
            <a:off x="3113500" y="1939594"/>
            <a:ext cx="2534100" cy="217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nl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Bemiddeling gastdocenten: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nl" sz="14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Planning en financiële afspraken.</a:t>
            </a:r>
            <a:endParaRPr sz="14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7"/>
          <p:cNvSpPr txBox="1"/>
          <p:nvPr/>
        </p:nvSpPr>
        <p:spPr>
          <a:xfrm>
            <a:off x="293425" y="638375"/>
            <a:ext cx="8850600" cy="42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nl" sz="3300" b="1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Taakverdeling</a:t>
            </a:r>
            <a:endParaRPr sz="3300" b="1" i="0" u="none" strike="noStrike" cap="none">
              <a:solidFill>
                <a:schemeClr val="dk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07" name="Google Shape;107;p17"/>
          <p:cNvSpPr/>
          <p:nvPr/>
        </p:nvSpPr>
        <p:spPr>
          <a:xfrm>
            <a:off x="276903" y="1490227"/>
            <a:ext cx="260400" cy="195300"/>
          </a:xfrm>
          <a:prstGeom prst="ellipse">
            <a:avLst/>
          </a:prstGeom>
          <a:solidFill>
            <a:srgbClr val="E0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7"/>
          <p:cNvSpPr/>
          <p:nvPr/>
        </p:nvSpPr>
        <p:spPr>
          <a:xfrm>
            <a:off x="5790496" y="1490231"/>
            <a:ext cx="260400" cy="195300"/>
          </a:xfrm>
          <a:prstGeom prst="ellipse">
            <a:avLst/>
          </a:prstGeom>
          <a:solidFill>
            <a:srgbClr val="FADB7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7"/>
          <p:cNvSpPr/>
          <p:nvPr/>
        </p:nvSpPr>
        <p:spPr>
          <a:xfrm>
            <a:off x="3113510" y="1490194"/>
            <a:ext cx="260400" cy="195300"/>
          </a:xfrm>
          <a:prstGeom prst="ellipse">
            <a:avLst/>
          </a:prstGeom>
          <a:solidFill>
            <a:srgbClr val="A6D4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0" name="Google Shape;110;p17"/>
          <p:cNvPicPr preferRelativeResize="0"/>
          <p:nvPr/>
        </p:nvPicPr>
        <p:blipFill rotWithShape="1">
          <a:blip r:embed="rId3">
            <a:alphaModFix/>
          </a:blip>
          <a:srcRect b="26696"/>
          <a:stretch/>
        </p:blipFill>
        <p:spPr>
          <a:xfrm>
            <a:off x="7568212" y="168506"/>
            <a:ext cx="1253975" cy="5055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D4CC"/>
        </a:soli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 txBox="1"/>
          <p:nvPr/>
        </p:nvSpPr>
        <p:spPr>
          <a:xfrm>
            <a:off x="369650" y="377175"/>
            <a:ext cx="8325300" cy="138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nl" sz="3100" b="0" i="1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rPr>
              <a:t>Van waardeloos naar waardevol </a:t>
            </a:r>
            <a:endParaRPr lang="nl-NL" sz="3100" b="0" i="1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</a:endParaRPr>
          </a:p>
          <a:p>
            <a:pPr marL="457200">
              <a:buSzPts val="4800"/>
            </a:pPr>
            <a:endParaRPr sz="4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endParaRPr sz="4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685800" marR="0" lvl="0" indent="-2286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endParaRPr sz="4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endParaRPr sz="4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16" name="Google Shape;116;p18"/>
          <p:cNvSpPr txBox="1"/>
          <p:nvPr/>
        </p:nvSpPr>
        <p:spPr>
          <a:xfrm>
            <a:off x="840475" y="1514044"/>
            <a:ext cx="7591200" cy="26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nl" sz="9600" b="1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rPr>
              <a:t>De </a:t>
            </a:r>
            <a:r>
              <a:rPr lang="nl" sz="9600" b="1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rPr>
              <a:t>Lessenserie</a:t>
            </a:r>
            <a:endParaRPr sz="9600" b="1" i="1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4572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nl" sz="96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rPr>
              <a:t> </a:t>
            </a:r>
            <a:endParaRPr sz="96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4572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endParaRPr sz="96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685800" marR="0" lvl="0" indent="-22860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9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endParaRPr sz="96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4572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endParaRPr sz="96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pic>
        <p:nvPicPr>
          <p:cNvPr id="117" name="Google Shape;117;p18"/>
          <p:cNvPicPr preferRelativeResize="0"/>
          <p:nvPr/>
        </p:nvPicPr>
        <p:blipFill rotWithShape="1">
          <a:blip r:embed="rId3">
            <a:alphaModFix/>
          </a:blip>
          <a:srcRect b="26696"/>
          <a:stretch/>
        </p:blipFill>
        <p:spPr>
          <a:xfrm>
            <a:off x="7568212" y="168506"/>
            <a:ext cx="1253975" cy="5055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E9E4"/>
        </a:solidFill>
        <a:effectLst/>
      </p:bgPr>
    </p:bg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9"/>
          <p:cNvSpPr/>
          <p:nvPr/>
        </p:nvSpPr>
        <p:spPr>
          <a:xfrm>
            <a:off x="421800" y="1776188"/>
            <a:ext cx="8015400" cy="260400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ED6E6B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9"/>
          <p:cNvSpPr txBox="1"/>
          <p:nvPr/>
        </p:nvSpPr>
        <p:spPr>
          <a:xfrm>
            <a:off x="262625" y="684050"/>
            <a:ext cx="8821800" cy="42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lang="nl" sz="3300" b="1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Beschrijving </a:t>
            </a:r>
            <a:r>
              <a:rPr lang="nl" sz="3300" b="1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lessenserie</a:t>
            </a:r>
            <a:endParaRPr sz="3300" b="1" i="1" u="none" strike="noStrike" cap="none">
              <a:solidFill>
                <a:schemeClr val="dk1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>
              <a:buSzPts val="3300"/>
            </a:pPr>
            <a:r>
              <a:rPr lang="nl" sz="3300" b="1" i="1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Van waardeloos naar waardevol </a:t>
            </a:r>
            <a:r>
              <a:rPr lang="nl" sz="3300" b="1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 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19"/>
          <p:cNvSpPr txBox="1"/>
          <p:nvPr/>
        </p:nvSpPr>
        <p:spPr>
          <a:xfrm>
            <a:off x="638845" y="1715439"/>
            <a:ext cx="7512000" cy="34586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110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Les 1: </a:t>
            </a:r>
            <a:r>
              <a:rPr lang="nl" sz="110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Burgerschapsles</a:t>
            </a:r>
            <a:r>
              <a:rPr lang="nl" sz="110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‘Geldzaken’. In deze </a:t>
            </a:r>
            <a:r>
              <a:rPr lang="nl" sz="110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burgerschapsles</a:t>
            </a:r>
            <a:r>
              <a:rPr lang="nl" sz="110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vergaren de leerlingen kennis over het begrip ‘waarde’ met de nadruk op financiële waarde, waarde in geld.</a:t>
            </a:r>
            <a:endParaRPr lang="nl-NL" sz="1100">
              <a:solidFill>
                <a:schemeClr val="tx1"/>
              </a:solidFill>
              <a:latin typeface="Verdana"/>
              <a:ea typeface="Verdana"/>
              <a:cs typeface="Verdana"/>
            </a:endParaRPr>
          </a:p>
          <a:p>
            <a:pPr marL="0" marR="0" lvl="0" indent="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>
              <a:solidFill>
                <a:schemeClr val="tx1"/>
              </a:solidFill>
              <a:latin typeface="Verdana"/>
              <a:ea typeface="Verdana"/>
              <a:cs typeface="Verdana"/>
            </a:endParaRPr>
          </a:p>
          <a:p>
            <a:pPr marL="0" marR="0" lvl="0" indent="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110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Les 2: CKV verdieping vanuit de kunsten op financiële waarde aangevuld met persoonlijke , culturele, traditionele en maatschappelijke waarde.</a:t>
            </a:r>
            <a:endParaRPr sz="1100">
              <a:solidFill>
                <a:schemeClr val="tx1"/>
              </a:solidFill>
              <a:latin typeface="Verdana"/>
              <a:ea typeface="Verdana"/>
              <a:cs typeface="Verdana"/>
            </a:endParaRPr>
          </a:p>
          <a:p>
            <a:pPr marL="0" marR="0" lvl="0" indent="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>
              <a:solidFill>
                <a:schemeClr val="tx1"/>
              </a:solidFill>
              <a:latin typeface="Verdana"/>
              <a:ea typeface="Verdana"/>
              <a:cs typeface="Verdana"/>
            </a:endParaRPr>
          </a:p>
          <a:p>
            <a:pPr marL="0" marR="0" lvl="0" indent="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110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Les 3:</a:t>
            </a:r>
            <a:r>
              <a:rPr lang="nl" sz="1100" i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Van waardeloos naar waardevol, </a:t>
            </a:r>
            <a:r>
              <a:rPr lang="nl" sz="110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samensmelting burgerscha/ CKV in masterclass bij theatergezelschap </a:t>
            </a:r>
            <a:r>
              <a:rPr lang="nl" sz="110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BonteHond</a:t>
            </a:r>
            <a:r>
              <a:rPr lang="nl" sz="110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Leerlingen onderzoeken vanuit verschillende kunstdisciplines hoe ze waarde kunnen geven aan iets waardeloos. Ze schrijven odes voor de voorwerpen, bouwen kunstobjecten, maken er muziek mee. </a:t>
            </a:r>
            <a:br>
              <a:rPr lang="nl" sz="1100">
                <a:latin typeface="Verdana"/>
                <a:ea typeface="Verdana"/>
                <a:cs typeface="Verdana"/>
              </a:rPr>
            </a:br>
            <a:br>
              <a:rPr lang="nl" sz="1100">
                <a:latin typeface="Verdana"/>
                <a:ea typeface="Verdana"/>
                <a:cs typeface="Verdana"/>
              </a:rPr>
            </a:br>
            <a:r>
              <a:rPr lang="nl" sz="110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Les 4/5/6: Verwerking in CKV les</a:t>
            </a:r>
            <a:endParaRPr sz="1100">
              <a:solidFill>
                <a:schemeClr val="tx1"/>
              </a:solidFill>
              <a:latin typeface="Verdana"/>
              <a:ea typeface="Verdana"/>
              <a:cs typeface="Verdana"/>
            </a:endParaRPr>
          </a:p>
          <a:p>
            <a:pPr marL="0" marR="0" lvl="0" indent="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>
              <a:solidFill>
                <a:schemeClr val="tx1"/>
              </a:solidFill>
              <a:latin typeface="Verdana"/>
              <a:ea typeface="Verdana"/>
              <a:cs typeface="Verdana"/>
            </a:endParaRPr>
          </a:p>
          <a:p>
            <a:pPr marL="0" marR="0" lvl="0" indent="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110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Les 7: Presentatie resultaat verwerking in </a:t>
            </a:r>
            <a:r>
              <a:rPr lang="nl" sz="110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Burgerschapsles</a:t>
            </a:r>
            <a:endParaRPr sz="1100" err="1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900">
              <a:solidFill>
                <a:srgbClr val="12284B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900" b="0" i="0" u="none" strike="noStrike" cap="none">
              <a:solidFill>
                <a:srgbClr val="12284B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5" name="Google Shape;125;p19"/>
          <p:cNvPicPr preferRelativeResize="0"/>
          <p:nvPr/>
        </p:nvPicPr>
        <p:blipFill rotWithShape="1">
          <a:blip r:embed="rId3">
            <a:alphaModFix/>
          </a:blip>
          <a:srcRect b="26696"/>
          <a:stretch/>
        </p:blipFill>
        <p:spPr>
          <a:xfrm>
            <a:off x="7568212" y="168506"/>
            <a:ext cx="1253975" cy="5055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E9E4"/>
        </a:solid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0"/>
          <p:cNvSpPr/>
          <p:nvPr/>
        </p:nvSpPr>
        <p:spPr>
          <a:xfrm>
            <a:off x="428625" y="1309988"/>
            <a:ext cx="8015400" cy="260400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ED6E6B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20"/>
          <p:cNvSpPr txBox="1"/>
          <p:nvPr/>
        </p:nvSpPr>
        <p:spPr>
          <a:xfrm>
            <a:off x="262625" y="684050"/>
            <a:ext cx="8821800" cy="42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lang="nl" sz="3300" b="1">
                <a:solidFill>
                  <a:schemeClr val="dk1"/>
                </a:solidFill>
                <a:latin typeface="Rockwell"/>
                <a:sym typeface="Rockwell"/>
              </a:rPr>
              <a:t>Leerdoelen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20"/>
          <p:cNvSpPr txBox="1"/>
          <p:nvPr/>
        </p:nvSpPr>
        <p:spPr>
          <a:xfrm>
            <a:off x="840375" y="1361644"/>
            <a:ext cx="7191900" cy="3093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00050" indent="-285750">
              <a:lnSpc>
                <a:spcPct val="150000"/>
              </a:lnSpc>
              <a:buClr>
                <a:schemeClr val="dk1"/>
              </a:buClr>
              <a:buSzPts val="1800"/>
              <a:buFont typeface="Calibri"/>
              <a:buChar char="-"/>
            </a:pPr>
            <a:r>
              <a:rPr lang="nl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Leerlingen bewust worden van verschillende soorten waarde:</a:t>
            </a:r>
            <a:br>
              <a:rPr lang="nl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l" sz="1800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jdfsflsjfdjf</a:t>
            </a:r>
            <a:endParaRPr lang="nl" sz="1800">
              <a:solidFill>
                <a:srgbClr val="FF0000"/>
              </a:solidFill>
              <a:latin typeface="Calibri"/>
              <a:ea typeface="Calibri"/>
              <a:cs typeface="Calibri"/>
            </a:endParaRPr>
          </a:p>
          <a:p>
            <a:pPr marL="400050" indent="-285750">
              <a:lnSpc>
                <a:spcPct val="150000"/>
              </a:lnSpc>
              <a:buClr>
                <a:schemeClr val="dk1"/>
              </a:buClr>
              <a:buSzPts val="1800"/>
              <a:buFont typeface="Calibri"/>
              <a:buChar char="-"/>
            </a:pPr>
            <a:r>
              <a:rPr lang="nl" sz="180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Leerdoel burgerschap geld</a:t>
            </a:r>
            <a:endParaRPr lang="nl"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nl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Bewustwording dat de wereld anders kan zijn dan jij en dat </a:t>
            </a:r>
            <a:r>
              <a:rPr lang="nl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leerlingen</a:t>
            </a:r>
            <a:r>
              <a:rPr lang="nl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dat kunnen accepteren.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3" name="Google Shape;133;p20"/>
          <p:cNvPicPr preferRelativeResize="0"/>
          <p:nvPr/>
        </p:nvPicPr>
        <p:blipFill rotWithShape="1">
          <a:blip r:embed="rId3">
            <a:alphaModFix/>
          </a:blip>
          <a:srcRect b="26696"/>
          <a:stretch/>
        </p:blipFill>
        <p:spPr>
          <a:xfrm>
            <a:off x="7568212" y="168506"/>
            <a:ext cx="1253975" cy="505557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20"/>
          <p:cNvSpPr txBox="1"/>
          <p:nvPr/>
        </p:nvSpPr>
        <p:spPr>
          <a:xfrm>
            <a:off x="4088636" y="2766658"/>
            <a:ext cx="1870200" cy="22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E9E4"/>
        </a:solidFill>
        <a:effectLst/>
      </p:bgPr>
    </p:bg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4"/>
          <p:cNvSpPr/>
          <p:nvPr/>
        </p:nvSpPr>
        <p:spPr>
          <a:xfrm>
            <a:off x="4260225" y="1091663"/>
            <a:ext cx="3444900" cy="11784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p24"/>
          <p:cNvSpPr/>
          <p:nvPr/>
        </p:nvSpPr>
        <p:spPr>
          <a:xfrm>
            <a:off x="4336050" y="2705813"/>
            <a:ext cx="3444900" cy="10575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p24"/>
          <p:cNvSpPr/>
          <p:nvPr/>
        </p:nvSpPr>
        <p:spPr>
          <a:xfrm>
            <a:off x="4336050" y="4132763"/>
            <a:ext cx="3444900" cy="8235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24"/>
          <p:cNvSpPr/>
          <p:nvPr/>
        </p:nvSpPr>
        <p:spPr>
          <a:xfrm>
            <a:off x="528525" y="1091663"/>
            <a:ext cx="3444900" cy="11784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nl"/>
              <a:t>Theaterzaal BonteHond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24"/>
          <p:cNvSpPr/>
          <p:nvPr/>
        </p:nvSpPr>
        <p:spPr>
          <a:xfrm>
            <a:off x="528525" y="2705813"/>
            <a:ext cx="3444900" cy="10575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nl"/>
              <a:t>Zoveel mogelijk ‘waardeloos’ materiaal, troep en vreemde objecten.</a:t>
            </a:r>
            <a:endParaRPr/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nl"/>
              <a:t>muziek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234" name="Google Shape;234;p24"/>
          <p:cNvSpPr/>
          <p:nvPr/>
        </p:nvSpPr>
        <p:spPr>
          <a:xfrm>
            <a:off x="528525" y="4132763"/>
            <a:ext cx="3444900" cy="8235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" name="Google Shape;235;p24"/>
          <p:cNvSpPr txBox="1"/>
          <p:nvPr/>
        </p:nvSpPr>
        <p:spPr>
          <a:xfrm>
            <a:off x="293400" y="312575"/>
            <a:ext cx="8850600" cy="42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lang="nl" sz="3300" b="1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Benodigdheden </a:t>
            </a:r>
            <a:endParaRPr sz="3300" b="1" i="0" u="none" strike="noStrike" cap="none">
              <a:solidFill>
                <a:schemeClr val="dk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36" name="Google Shape;236;p24"/>
          <p:cNvSpPr txBox="1"/>
          <p:nvPr/>
        </p:nvSpPr>
        <p:spPr>
          <a:xfrm>
            <a:off x="435575" y="787825"/>
            <a:ext cx="26025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nl" sz="1800" b="1" i="0" u="none" strike="noStrike" cap="none">
                <a:solidFill>
                  <a:srgbClr val="ED6E6B"/>
                </a:solidFill>
                <a:latin typeface="Rockwell"/>
                <a:ea typeface="Rockwell"/>
                <a:cs typeface="Rockwell"/>
                <a:sym typeface="Rockwell"/>
              </a:rPr>
              <a:t>Ruimte </a:t>
            </a:r>
            <a:endParaRPr sz="1600" b="1" i="0" u="none" strike="noStrike" cap="none">
              <a:solidFill>
                <a:srgbClr val="ED6E6B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ED6E6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24"/>
          <p:cNvSpPr txBox="1"/>
          <p:nvPr/>
        </p:nvSpPr>
        <p:spPr>
          <a:xfrm>
            <a:off x="435575" y="2357906"/>
            <a:ext cx="3318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nl" sz="1800" b="1" i="0" u="none" strike="noStrike" cap="none">
                <a:solidFill>
                  <a:srgbClr val="ED6E6B"/>
                </a:solidFill>
                <a:latin typeface="Rockwell"/>
                <a:ea typeface="Rockwell"/>
                <a:cs typeface="Rockwell"/>
                <a:sym typeface="Rockwell"/>
              </a:rPr>
              <a:t>Materialen</a:t>
            </a:r>
            <a:endParaRPr sz="1800" b="1" i="0" u="none" strike="noStrike" cap="none">
              <a:solidFill>
                <a:srgbClr val="ED6E6B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ED6E6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24"/>
          <p:cNvSpPr txBox="1"/>
          <p:nvPr/>
        </p:nvSpPr>
        <p:spPr>
          <a:xfrm>
            <a:off x="4260225" y="2357921"/>
            <a:ext cx="26025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nl" sz="1800" b="1" i="0" u="none" strike="noStrike" cap="none">
                <a:solidFill>
                  <a:srgbClr val="ED6E6B"/>
                </a:solidFill>
                <a:latin typeface="Rockwell"/>
                <a:ea typeface="Rockwell"/>
                <a:cs typeface="Rockwell"/>
                <a:sym typeface="Rockwell"/>
              </a:rPr>
              <a:t>Gereedschappen</a:t>
            </a:r>
            <a:endParaRPr sz="1800" b="1" i="0" u="none" strike="noStrike" cap="none">
              <a:solidFill>
                <a:srgbClr val="ED6E6B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ED6E6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24"/>
          <p:cNvSpPr txBox="1"/>
          <p:nvPr/>
        </p:nvSpPr>
        <p:spPr>
          <a:xfrm>
            <a:off x="435575" y="3845665"/>
            <a:ext cx="34449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nl" sz="1800" b="1" i="0" u="none" strike="noStrike" cap="none">
                <a:solidFill>
                  <a:srgbClr val="ED6E6B"/>
                </a:solidFill>
                <a:latin typeface="Rockwell"/>
                <a:ea typeface="Rockwell"/>
                <a:cs typeface="Rockwell"/>
                <a:sym typeface="Rockwell"/>
              </a:rPr>
              <a:t>Vervoer</a:t>
            </a:r>
            <a:endParaRPr sz="1800" b="1" i="0" u="none" strike="noStrike" cap="none">
              <a:solidFill>
                <a:srgbClr val="ED6E6B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ED6E6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24"/>
          <p:cNvSpPr txBox="1"/>
          <p:nvPr/>
        </p:nvSpPr>
        <p:spPr>
          <a:xfrm>
            <a:off x="4260225" y="787811"/>
            <a:ext cx="44751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nl" sz="1900" b="1" i="0" u="none" strike="noStrike" cap="none">
                <a:solidFill>
                  <a:srgbClr val="ED6E6B"/>
                </a:solidFill>
                <a:latin typeface="Rockwell"/>
                <a:ea typeface="Rockwell"/>
                <a:cs typeface="Rockwell"/>
                <a:sym typeface="Rockwell"/>
              </a:rPr>
              <a:t>Tijd</a:t>
            </a:r>
            <a:endParaRPr sz="1700" b="1" i="0" u="none" strike="noStrike" cap="none">
              <a:solidFill>
                <a:srgbClr val="ED6E6B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ED6E6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p24"/>
          <p:cNvSpPr txBox="1"/>
          <p:nvPr/>
        </p:nvSpPr>
        <p:spPr>
          <a:xfrm>
            <a:off x="4260225" y="3845655"/>
            <a:ext cx="18678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nl" sz="1800" b="1" i="0" u="none" strike="noStrike" cap="none">
                <a:solidFill>
                  <a:srgbClr val="ED6E6B"/>
                </a:solidFill>
                <a:latin typeface="Rockwell"/>
                <a:ea typeface="Rockwell"/>
                <a:cs typeface="Rockwell"/>
                <a:sym typeface="Rockwell"/>
              </a:rPr>
              <a:t>Kosten</a:t>
            </a:r>
            <a:endParaRPr sz="1600" b="1" i="0" u="none" strike="noStrike" cap="none">
              <a:solidFill>
                <a:srgbClr val="ED6E6B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ED6E6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" name="Google Shape;242;p24"/>
          <p:cNvSpPr txBox="1"/>
          <p:nvPr/>
        </p:nvSpPr>
        <p:spPr>
          <a:xfrm>
            <a:off x="655125" y="1195950"/>
            <a:ext cx="33183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2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" name="Google Shape;243;p24"/>
          <p:cNvSpPr txBox="1"/>
          <p:nvPr/>
        </p:nvSpPr>
        <p:spPr>
          <a:xfrm>
            <a:off x="4323525" y="1096800"/>
            <a:ext cx="33183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nl" sz="1600">
                <a:latin typeface="Calibri"/>
                <a:ea typeface="Calibri"/>
                <a:cs typeface="Calibri"/>
                <a:sym typeface="Calibri"/>
              </a:rPr>
              <a:t>VB zaal: 2 uur</a:t>
            </a:r>
            <a:endParaRPr sz="16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nl" sz="1600">
                <a:latin typeface="Calibri"/>
                <a:ea typeface="Calibri"/>
                <a:cs typeface="Calibri"/>
                <a:sym typeface="Calibri"/>
              </a:rPr>
              <a:t>uitvoer MC: 1,5 u</a:t>
            </a:r>
            <a:endParaRPr sz="16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nl" sz="1600">
                <a:latin typeface="Calibri"/>
                <a:ea typeface="Calibri"/>
                <a:cs typeface="Calibri"/>
                <a:sym typeface="Calibri"/>
              </a:rPr>
              <a:t>opruimen: 1 uur</a:t>
            </a:r>
            <a:endParaRPr sz="16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" name="Google Shape;244;p24"/>
          <p:cNvSpPr txBox="1"/>
          <p:nvPr/>
        </p:nvSpPr>
        <p:spPr>
          <a:xfrm>
            <a:off x="594725" y="2716502"/>
            <a:ext cx="33183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" name="Google Shape;245;p24"/>
          <p:cNvSpPr txBox="1"/>
          <p:nvPr/>
        </p:nvSpPr>
        <p:spPr>
          <a:xfrm>
            <a:off x="4402250" y="2759625"/>
            <a:ext cx="33183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2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p24"/>
          <p:cNvSpPr txBox="1"/>
          <p:nvPr/>
        </p:nvSpPr>
        <p:spPr>
          <a:xfrm>
            <a:off x="4402250" y="4226363"/>
            <a:ext cx="3318300" cy="8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nl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Materiaalkosten, vergoeding kunstenaars.</a:t>
            </a:r>
            <a:endParaRPr sz="2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24"/>
          <p:cNvSpPr txBox="1"/>
          <p:nvPr/>
        </p:nvSpPr>
        <p:spPr>
          <a:xfrm>
            <a:off x="625475" y="4237050"/>
            <a:ext cx="30651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48" name="Google Shape;248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08450" y="131888"/>
            <a:ext cx="489131" cy="57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DB77"/>
        </a:solidFill>
        <a:effectLst/>
      </p:bgPr>
    </p:bg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25"/>
          <p:cNvSpPr txBox="1"/>
          <p:nvPr/>
        </p:nvSpPr>
        <p:spPr>
          <a:xfrm>
            <a:off x="1469513" y="569705"/>
            <a:ext cx="6456000" cy="48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nl" sz="3300" b="1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rPr>
              <a:t>Filmpje prototypetest:</a:t>
            </a:r>
            <a:endParaRPr sz="3300" b="1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pic>
        <p:nvPicPr>
          <p:cNvPr id="254" name="Google Shape;254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08450" y="131888"/>
            <a:ext cx="489131" cy="57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5" name="Google Shape;255;p25" title="Prototype 2021 PrO Almere">
            <a:hlinkClick r:id="rId4"/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641432" y="1285801"/>
            <a:ext cx="4471050" cy="3353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971ce6c-5f59-439d-96f4-6dec3db6a4bf" xsi:nil="true"/>
    <lcf76f155ced4ddcb4097134ff3c332f xmlns="d0c09eb8-e7b1-4e87-8893-7eb1e8906a6d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804774735F124AB7A6E287CBFB1533" ma:contentTypeVersion="18" ma:contentTypeDescription="Een nieuw document maken." ma:contentTypeScope="" ma:versionID="2d881fcfc4116f35f92e6569a136dead">
  <xsd:schema xmlns:xsd="http://www.w3.org/2001/XMLSchema" xmlns:xs="http://www.w3.org/2001/XMLSchema" xmlns:p="http://schemas.microsoft.com/office/2006/metadata/properties" xmlns:ns2="d0c09eb8-e7b1-4e87-8893-7eb1e8906a6d" xmlns:ns3="b971ce6c-5f59-439d-96f4-6dec3db6a4bf" targetNamespace="http://schemas.microsoft.com/office/2006/metadata/properties" ma:root="true" ma:fieldsID="2365fa438c6116a004fec840031f38b6" ns2:_="" ns3:_="">
    <xsd:import namespace="d0c09eb8-e7b1-4e87-8893-7eb1e8906a6d"/>
    <xsd:import namespace="b971ce6c-5f59-439d-96f4-6dec3db6a4b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c09eb8-e7b1-4e87-8893-7eb1e8906a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c303daa3-1c26-4455-b8ce-b7354398325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71ce6c-5f59-439d-96f4-6dec3db6a4b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ac9888a-d7c3-4b3f-8845-7f1109c43122}" ma:internalName="TaxCatchAll" ma:showField="CatchAllData" ma:web="b971ce6c-5f59-439d-96f4-6dec3db6a4b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9D2BCCC-4009-44AE-B3FF-851BEE0C0DA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6761B07-2221-4404-8050-BAAB96A73A3D}"/>
</file>

<file path=customXml/itemProps3.xml><?xml version="1.0" encoding="utf-8"?>
<ds:datastoreItem xmlns:ds="http://schemas.openxmlformats.org/officeDocument/2006/customXml" ds:itemID="{2A3721E5-C53A-48B2-A44E-2EB12626B90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Diavoorstelling (16:9)</PresentationFormat>
  <Slides>9</Slides>
  <Notes>9</Notes>
  <HiddenSlides>0</HiddenSlide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Simple Light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cp:revision>2</cp:revision>
  <dcterms:modified xsi:type="dcterms:W3CDTF">2023-06-22T11:42:00Z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0x010100CB7651569774104AB1F65D759568C47E</vt:lpwstr>
  </property>
</Properties>
</file>