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80" r:id="rId12"/>
    <p:sldId id="281" r:id="rId13"/>
    <p:sldId id="28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3" roundtripDataSignature="AMtx7mipjaYix5mY0s1mHWMONuOcNVm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E7A12-7342-4CFC-9DE0-1573EDA087D3}" v="70" dt="2023-01-23T10:32:39.630"/>
    <p1510:client id="{2650EEA7-0235-4500-B977-D774020A4F58}" v="88" dt="2023-03-30T14:39:31.882"/>
    <p1510:client id="{334333E5-4230-4C90-A985-2B01C310D8B8}" v="12" dt="2023-03-09T09:07:00.355"/>
    <p1510:client id="{41D413ED-8C39-49E6-B3F5-40C7D1821DC5}" v="3" dt="2023-03-30T14:34:06.415"/>
    <p1510:client id="{478B0621-8DA4-41D1-A6CA-6304A5EBDAEF}" v="8" dt="2023-03-09T09:34:03.236"/>
    <p1510:client id="{5D56AACC-38E5-448E-A387-36A9D30B3E23}" v="4" dt="2023-03-30T14:27:52.086"/>
    <p1510:client id="{713EFAD8-653C-4520-A5C4-B963DDC5CB2B}" v="41" dt="2023-03-30T14:25:45.621"/>
    <p1510:client id="{789F8545-2286-4502-92E9-10BDEBE8103E}" v="4" dt="2023-01-23T10:35:02.914"/>
    <p1510:client id="{86BF4DB2-A418-4189-B811-3AC16A28F22F}" v="4" dt="2023-01-23T10:27:52.323"/>
    <p1510:client id="{99495FF1-14D9-4BE6-926F-538DF7DFEB85}" v="1" dt="2023-03-09T09:08:41.770"/>
    <p1510:client id="{CCECD9CC-71D8-47B2-B862-A7D37FC00D21}" v="10" dt="2023-01-23T10:09:45.276"/>
    <p1510:client id="{CED891C3-B933-41CD-B020-8ACDB3A3A075}" v="10" dt="2023-03-06T15:47:17.628"/>
    <p1510:client id="{D909368A-E660-4FA7-8C20-112A4D77933E}" v="39" dt="2023-03-31T12:00:15.780"/>
    <p1510:client id="{DD1287FD-5A76-44D2-B76A-BBBB703C9BCC}" v="160" dt="2023-03-09T09:14:11.023"/>
    <p1510:client id="{DFBA4B41-BD90-4F88-8F85-34B2025D8D75}" v="20" dt="2023-01-23T10:30:06.214"/>
    <p1510:client id="{E7168349-0FF7-4DB0-816B-BE3AA69C50CF}" v="8" dt="2023-03-30T14:26:32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customschemas.google.com/relationships/presentationmetadata" Target="metadata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Jaartal is belangrijk en verplicht.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Lettertype in de hele ppt is CALIBRI 18.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KOPPEN 33, maar daar hoef je niks mee.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Linksboven kop 31.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Let op juiste schrijfwijze scholen, check die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Vmbo altijd met kleine letters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c92e2f2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gfc92e2f2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116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Graag CUlturmaker uitvoerend goed zetten</a:t>
            </a: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a56cfd18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fa56cfd18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a41bffee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fa41bffee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c92e2f24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gfc92e2f24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c92e2f24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fc92e2f24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fc92e2f2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gfc92e2f2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0-SB1GJADc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sgvo.sharepoint.com/:w:/s/StudioVMBOCKVBS/EYkQbTcB9oFIvhGH8oc3Ij0B2gjwBmnbe3Hg2bk_zbfOjA?e=gDLd1l" TargetMode="External"/><Relationship Id="rId3" Type="http://schemas.openxmlformats.org/officeDocument/2006/relationships/hyperlink" Target="https://asgvo.sharepoint.com/:p:/s/StudioVMBOCKVBS/ETJ9nvLqwWJFuTuZkzkuxM4B-4TFo4BHhIIT8BpVmnd8DQ?e=J7ilKP" TargetMode="External"/><Relationship Id="rId7" Type="http://schemas.openxmlformats.org/officeDocument/2006/relationships/hyperlink" Target="https://asgvo.sharepoint.com/:w:/s/StudioVMBOCKVBS/EVIZVdWGZvRGqU45vCV3xLoBRdmJVKOgNqnwg4I0x4MZhA?e=tFgkt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gvo.sharepoint.com/:w:/s/StudioVMBOCKVBS/EXvryMlOBrxJiYxB99ETSlcBr1T6O-UlVVj781vR-CVRRw?e=F0q0KR" TargetMode="External"/><Relationship Id="rId5" Type="http://schemas.openxmlformats.org/officeDocument/2006/relationships/hyperlink" Target="https://asgvo.sharepoint.com/:w:/s/StudioVMBOCKVBS/EUh_5JVMWfhJlpWlOIvepJMBGh5ZPPM_SLW4v207U8JUjA?e=H2XbiG" TargetMode="External"/><Relationship Id="rId4" Type="http://schemas.openxmlformats.org/officeDocument/2006/relationships/hyperlink" Target="https://asgvo.sharepoint.com/:w:/s/StudioVMBOCKVBS/EU5uOqmD7whBoOwj9uhREwABm_h3oHA3IA4JDpglKpaMxQ?e=71AfRr" TargetMode="Externa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B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27700" y="576375"/>
            <a:ext cx="8688600" cy="45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5000" err="1">
                <a:solidFill>
                  <a:schemeClr val="lt1"/>
                </a:solidFill>
                <a:latin typeface="Rockwell"/>
                <a:ea typeface="Rockwell"/>
                <a:cs typeface="Rockwell"/>
              </a:rPr>
              <a:t>Lessenserie</a:t>
            </a:r>
            <a:endParaRPr lang="en" sz="5000" b="0" i="0" u="none" strike="noStrike" cap="none" err="1">
              <a:solidFill>
                <a:schemeClr val="lt1"/>
              </a:solidFill>
              <a:latin typeface="Rockwell"/>
              <a:ea typeface="Rockwell"/>
              <a:cs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1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1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>
              <a:buSzPts val="4800"/>
            </a:pPr>
            <a:r>
              <a:rPr lang="en" sz="4100" b="0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	</a:t>
            </a:r>
            <a:r>
              <a:rPr lang="en" sz="4100" i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UBER PUBER SHOW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100" i="1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</a:t>
            </a:r>
            <a:r>
              <a:rPr lang="en" sz="4100" i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Almere, Almere</a:t>
            </a:r>
            <a:endParaRPr sz="41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>
              <a:buSzPts val="4800"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263" y="1695850"/>
            <a:ext cx="3447475" cy="2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c92e2f244_0_0"/>
          <p:cNvSpPr/>
          <p:nvPr/>
        </p:nvSpPr>
        <p:spPr>
          <a:xfrm>
            <a:off x="428625" y="1746650"/>
            <a:ext cx="8015400" cy="4732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D6E6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fc92e2f244_0_0"/>
          <p:cNvSpPr txBox="1"/>
          <p:nvPr/>
        </p:nvSpPr>
        <p:spPr>
          <a:xfrm>
            <a:off x="293425" y="851167"/>
            <a:ext cx="8850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Inspiratiefilmpje</a:t>
            </a:r>
            <a:endParaRPr lang="en" sz="3300" b="1" i="0" u="none" strike="noStrike" cap="none" err="1">
              <a:solidFill>
                <a:schemeClr val="dk1"/>
              </a:solidFill>
              <a:latin typeface="Rockwell"/>
              <a:ea typeface="Rockwell"/>
              <a:cs typeface="Rockwell"/>
            </a:endParaRPr>
          </a:p>
        </p:txBody>
      </p:sp>
      <p:sp>
        <p:nvSpPr>
          <p:cNvPr id="391" name="Google Shape;391;gfc92e2f244_0_0"/>
          <p:cNvSpPr txBox="1"/>
          <p:nvPr/>
        </p:nvSpPr>
        <p:spPr>
          <a:xfrm>
            <a:off x="714675" y="2148400"/>
            <a:ext cx="7443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fc92e2f24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8450" y="175850"/>
            <a:ext cx="652175" cy="7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6E8AB85-184D-D219-BB2E-46B275048770}"/>
              </a:ext>
            </a:extLst>
          </p:cNvPr>
          <p:cNvSpPr txBox="1"/>
          <p:nvPr/>
        </p:nvSpPr>
        <p:spPr>
          <a:xfrm>
            <a:off x="3200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Onlinemedia 2" title="Prototypetestdag PrO Almere - Studio VMBO">
            <a:hlinkClick r:id="" action="ppaction://media"/>
            <a:extLst>
              <a:ext uri="{FF2B5EF4-FFF2-40B4-BE49-F238E27FC236}">
                <a16:creationId xmlns:a16="http://schemas.microsoft.com/office/drawing/2014/main" id="{16D017D7-BDE3-3A11-EB9E-FF4F10750C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62958" y="2066322"/>
            <a:ext cx="5723569" cy="39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4817225" y="2476425"/>
            <a:ext cx="3592500" cy="86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412525" y="2476425"/>
            <a:ext cx="3592500" cy="86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Praktijkonderwijsleerling, leerjaar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262625" y="912067"/>
            <a:ext cx="8821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Klas en vak(ken)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491975" y="2476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356575" y="2019625"/>
            <a:ext cx="3648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Doelgroep</a:t>
            </a:r>
            <a:endParaRPr sz="16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4761450" y="2019617"/>
            <a:ext cx="2551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              </a:t>
            </a:r>
            <a:r>
              <a:rPr lang="en" sz="19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  Vak(ken) </a:t>
            </a:r>
            <a:endParaRPr sz="17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896675" y="2476425"/>
            <a:ext cx="35130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Burgerschap/CKV/theater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195101" y="2086376"/>
            <a:ext cx="260400" cy="2604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293425" y="2468050"/>
            <a:ext cx="2551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790500" y="2468050"/>
            <a:ext cx="2752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028575" y="2468063"/>
            <a:ext cx="2551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75725" y="2586125"/>
            <a:ext cx="2220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PrOalmere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53825" y="1815025"/>
            <a:ext cx="1609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School</a:t>
            </a:r>
            <a:endParaRPr sz="1800" b="1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024125" y="1699063"/>
            <a:ext cx="2049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ultuurmaker      uitvoerend</a:t>
            </a:r>
            <a:endParaRPr sz="1200" b="0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305525" y="1759375"/>
            <a:ext cx="20496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Cultuurmaker 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ondersteunend 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915875" y="2583875"/>
            <a:ext cx="2551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Jeugdtheatergezelschap BonteHond</a:t>
            </a:r>
            <a:endParaRPr sz="12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3113491" y="2586117"/>
            <a:ext cx="2534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Jeugdtheatergezelschap BonteHond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93425" y="851167"/>
            <a:ext cx="8850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Co-creatiepartners</a:t>
            </a:r>
            <a:endParaRPr sz="3300" b="1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93428" y="1874045"/>
            <a:ext cx="260400" cy="260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5722446" y="1872925"/>
            <a:ext cx="260400" cy="260400"/>
          </a:xfrm>
          <a:prstGeom prst="ellipse">
            <a:avLst/>
          </a:prstGeom>
          <a:solidFill>
            <a:srgbClr val="FADB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961335" y="1874038"/>
            <a:ext cx="260400" cy="260400"/>
          </a:xfrm>
          <a:prstGeom prst="ellipse">
            <a:avLst/>
          </a:prstGeom>
          <a:solidFill>
            <a:srgbClr val="A6D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a56cfd18c_0_1"/>
          <p:cNvSpPr/>
          <p:nvPr/>
        </p:nvSpPr>
        <p:spPr>
          <a:xfrm>
            <a:off x="293425" y="2468050"/>
            <a:ext cx="2551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fa56cfd18c_0_1"/>
          <p:cNvSpPr/>
          <p:nvPr/>
        </p:nvSpPr>
        <p:spPr>
          <a:xfrm>
            <a:off x="5790500" y="2468050"/>
            <a:ext cx="2752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a56cfd18c_0_1"/>
          <p:cNvSpPr/>
          <p:nvPr/>
        </p:nvSpPr>
        <p:spPr>
          <a:xfrm>
            <a:off x="3028575" y="2468063"/>
            <a:ext cx="2551800" cy="2217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a56cfd18c_0_1"/>
          <p:cNvSpPr txBox="1"/>
          <p:nvPr/>
        </p:nvSpPr>
        <p:spPr>
          <a:xfrm>
            <a:off x="415925" y="2586125"/>
            <a:ext cx="23583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Startles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Burgerschap</a:t>
            </a:r>
            <a:endParaRPr lang="nl-NL" sz="1800" err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Vervolgles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CKV</a:t>
            </a:r>
            <a:br>
              <a:rPr lang="en" sz="1800">
                <a:latin typeface="Calibri"/>
                <a:ea typeface="Calibri"/>
                <a:cs typeface="Calibri"/>
              </a:rPr>
            </a:b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Verwerkingsles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Burgerschap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/CKV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fa56cfd18c_0_1"/>
          <p:cNvSpPr txBox="1"/>
          <p:nvPr/>
        </p:nvSpPr>
        <p:spPr>
          <a:xfrm>
            <a:off x="-229300" y="1875818"/>
            <a:ext cx="25518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School</a:t>
            </a:r>
            <a:endParaRPr sz="1800" b="1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fa56cfd18c_0_1"/>
          <p:cNvSpPr txBox="1"/>
          <p:nvPr/>
        </p:nvSpPr>
        <p:spPr>
          <a:xfrm>
            <a:off x="6146125" y="1756975"/>
            <a:ext cx="22986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Cultuurmaker uitvoerend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fa56cfd18c_0_1"/>
          <p:cNvSpPr txBox="1"/>
          <p:nvPr/>
        </p:nvSpPr>
        <p:spPr>
          <a:xfrm>
            <a:off x="2956738" y="1798975"/>
            <a:ext cx="2847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Cultuurmaker ondersteunend</a:t>
            </a: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fa56cfd18c_0_1"/>
          <p:cNvSpPr txBox="1"/>
          <p:nvPr/>
        </p:nvSpPr>
        <p:spPr>
          <a:xfrm>
            <a:off x="5800856" y="2583881"/>
            <a:ext cx="22986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Ontwikkeling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inhoud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uitvoering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workshops</a:t>
            </a:r>
            <a:endParaRPr lang="nl-NL"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0" name="Google Shape;140;gfa56cfd18c_0_1"/>
          <p:cNvSpPr txBox="1"/>
          <p:nvPr/>
        </p:nvSpPr>
        <p:spPr>
          <a:xfrm>
            <a:off x="3113491" y="2586117"/>
            <a:ext cx="25341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financiele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afspraken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fa56cfd18c_0_1"/>
          <p:cNvSpPr txBox="1"/>
          <p:nvPr/>
        </p:nvSpPr>
        <p:spPr>
          <a:xfrm>
            <a:off x="293425" y="851167"/>
            <a:ext cx="8850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Taakverdeling</a:t>
            </a:r>
            <a:endParaRPr sz="3300" b="1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2" name="Google Shape;142;gfa56cfd18c_0_1"/>
          <p:cNvSpPr/>
          <p:nvPr/>
        </p:nvSpPr>
        <p:spPr>
          <a:xfrm>
            <a:off x="276903" y="1986970"/>
            <a:ext cx="260400" cy="260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fa56cfd18c_0_1"/>
          <p:cNvSpPr/>
          <p:nvPr/>
        </p:nvSpPr>
        <p:spPr>
          <a:xfrm>
            <a:off x="5790496" y="1986975"/>
            <a:ext cx="260400" cy="260400"/>
          </a:xfrm>
          <a:prstGeom prst="ellipse">
            <a:avLst/>
          </a:prstGeom>
          <a:solidFill>
            <a:srgbClr val="FADB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fa56cfd18c_0_1"/>
          <p:cNvSpPr/>
          <p:nvPr/>
        </p:nvSpPr>
        <p:spPr>
          <a:xfrm>
            <a:off x="3113510" y="1986925"/>
            <a:ext cx="260400" cy="260400"/>
          </a:xfrm>
          <a:prstGeom prst="ellipse">
            <a:avLst/>
          </a:prstGeom>
          <a:solidFill>
            <a:srgbClr val="A6D4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fa56cfd18c_0_1"/>
          <p:cNvPicPr preferRelativeResize="0"/>
          <p:nvPr/>
        </p:nvPicPr>
        <p:blipFill rotWithShape="1">
          <a:blip r:embed="rId3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a41bffeec_0_33"/>
          <p:cNvSpPr txBox="1"/>
          <p:nvPr/>
        </p:nvSpPr>
        <p:spPr>
          <a:xfrm>
            <a:off x="369650" y="502900"/>
            <a:ext cx="8325300" cy="1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3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Bouwsteen</a:t>
            </a:r>
            <a:endParaRPr sz="31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3100" i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UBER PUBER SHOW</a:t>
            </a:r>
            <a:r>
              <a:rPr lang="en" sz="3100" b="0" i="1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2022</a:t>
            </a:r>
            <a:endParaRPr sz="3100" b="0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1" name="Google Shape;151;gfa41bffeec_0_33"/>
          <p:cNvSpPr txBox="1"/>
          <p:nvPr/>
        </p:nvSpPr>
        <p:spPr>
          <a:xfrm>
            <a:off x="840475" y="2018725"/>
            <a:ext cx="7591200" cy="21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9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De </a:t>
            </a:r>
            <a:r>
              <a:rPr lang="nl-NL" sz="9600" b="1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lessenserie</a:t>
            </a:r>
            <a:endParaRPr sz="9600" b="1" i="1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9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9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9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685800" marR="0" lvl="0" indent="-2286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9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96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2" name="Google Shape;152;gfa41bffeec_0_33"/>
          <p:cNvPicPr preferRelativeResize="0"/>
          <p:nvPr/>
        </p:nvPicPr>
        <p:blipFill rotWithShape="1">
          <a:blip r:embed="rId3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92e2f244_0_44"/>
          <p:cNvSpPr/>
          <p:nvPr/>
        </p:nvSpPr>
        <p:spPr>
          <a:xfrm>
            <a:off x="262625" y="2060449"/>
            <a:ext cx="8015400" cy="43126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D6E6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fc92e2f244_0_44"/>
          <p:cNvSpPr txBox="1"/>
          <p:nvPr/>
        </p:nvSpPr>
        <p:spPr>
          <a:xfrm>
            <a:off x="262625" y="912067"/>
            <a:ext cx="8821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Beschrijving lessenserie </a:t>
            </a:r>
            <a:r>
              <a:rPr lang="en" sz="3300" b="1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UberPuberShow</a:t>
            </a: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fc92e2f244_0_44"/>
          <p:cNvSpPr txBox="1"/>
          <p:nvPr/>
        </p:nvSpPr>
        <p:spPr>
          <a:xfrm>
            <a:off x="685775" y="2111000"/>
            <a:ext cx="6000900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buSzPts val="1800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1: Burgerschapsles thema puberteit. De volgende onderwerpen zijn behandeld: Wat verandert er aan je lichaam, uitvinden wat de puberteit is, ben jij al in de puberteit, hoe verzorg je jezelf.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1</a:t>
            </a:r>
            <a:endParaRPr lang="nl-NL" sz="1800">
              <a:solidFill>
                <a:schemeClr val="dk1"/>
              </a:solidFill>
              <a:ea typeface="Calibri"/>
            </a:endParaRPr>
          </a:p>
          <a:p>
            <a:pPr>
              <a:lnSpc>
                <a:spcPct val="150000"/>
              </a:lnSpc>
              <a:buSzPts val="1800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2: CKV verdieping, rituelen kind/volwassen, gender vanuit de kunsten benaderd. 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2</a:t>
            </a:r>
            <a:endParaRPr lang="nl-NL" sz="1800">
              <a:solidFill>
                <a:schemeClr val="dk1"/>
              </a:solidFill>
              <a:ea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  <a:buSzPts val="1800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3: UberPuberShow, samensmelting BS/CKV in een theatrale voorstelling/experience.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3</a:t>
            </a:r>
            <a:br>
              <a:rPr lang="nl-NL" sz="1800" dirty="0">
                <a:latin typeface="Calibri"/>
                <a:ea typeface="Calibri"/>
                <a:cs typeface="Calibri"/>
              </a:rPr>
            </a:b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4, 5, 6: Verwerking in CKV les.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4</a:t>
            </a:r>
            <a:br>
              <a:rPr lang="nl-NL" sz="1800" dirty="0">
                <a:latin typeface="Calibri"/>
                <a:ea typeface="Calibri"/>
                <a:cs typeface="Calibri"/>
              </a:rPr>
            </a:b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7: Presentatie resultaat verwerking in BS les.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7 </a:t>
            </a:r>
            <a:endParaRPr lang="nl-NL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SzPts val="1800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7.1</a:t>
            </a:r>
            <a:endParaRPr lang="nl-NL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68" name="Google Shape;168;gfc92e2f244_0_44"/>
          <p:cNvPicPr preferRelativeResize="0"/>
          <p:nvPr/>
        </p:nvPicPr>
        <p:blipFill rotWithShape="1">
          <a:blip r:embed="rId9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c92e2f244_0_56"/>
          <p:cNvSpPr/>
          <p:nvPr/>
        </p:nvSpPr>
        <p:spPr>
          <a:xfrm>
            <a:off x="428625" y="1746650"/>
            <a:ext cx="8015400" cy="3471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D6E6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fc92e2f244_0_56"/>
          <p:cNvSpPr txBox="1"/>
          <p:nvPr/>
        </p:nvSpPr>
        <p:spPr>
          <a:xfrm>
            <a:off x="262625" y="912067"/>
            <a:ext cx="88218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Leerdoel lessenserie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fc92e2f244_0_56"/>
          <p:cNvSpPr txBox="1"/>
          <p:nvPr/>
        </p:nvSpPr>
        <p:spPr>
          <a:xfrm>
            <a:off x="932250" y="2258900"/>
            <a:ext cx="7191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chemeClr val="dk1"/>
                </a:solidFill>
              </a:rPr>
              <a:t>Kun je met humor met leerlingen seksueel geladen onderwerpen serieus behandelen dmv spel en theater </a:t>
            </a:r>
            <a:endParaRPr sz="100"/>
          </a:p>
        </p:txBody>
      </p:sp>
      <p:pic>
        <p:nvPicPr>
          <p:cNvPr id="176" name="Google Shape;176;gfc92e2f244_0_56"/>
          <p:cNvPicPr preferRelativeResize="0"/>
          <p:nvPr/>
        </p:nvPicPr>
        <p:blipFill rotWithShape="1">
          <a:blip r:embed="rId3">
            <a:alphaModFix/>
          </a:blip>
          <a:srcRect b="26696"/>
          <a:stretch/>
        </p:blipFill>
        <p:spPr>
          <a:xfrm>
            <a:off x="7568212" y="224675"/>
            <a:ext cx="1253975" cy="6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/>
          <p:nvPr/>
        </p:nvSpPr>
        <p:spPr>
          <a:xfrm>
            <a:off x="4260225" y="1455550"/>
            <a:ext cx="3444900" cy="157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0"/>
          <p:cNvSpPr/>
          <p:nvPr/>
        </p:nvSpPr>
        <p:spPr>
          <a:xfrm>
            <a:off x="4336050" y="3607750"/>
            <a:ext cx="3444900" cy="141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4336050" y="5510350"/>
            <a:ext cx="3444900" cy="109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528525" y="1455550"/>
            <a:ext cx="3444900" cy="1571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528525" y="3607750"/>
            <a:ext cx="3444900" cy="141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0"/>
          <p:cNvSpPr/>
          <p:nvPr/>
        </p:nvSpPr>
        <p:spPr>
          <a:xfrm>
            <a:off x="528525" y="5510350"/>
            <a:ext cx="3444900" cy="1098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293400" y="416767"/>
            <a:ext cx="8850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Benodigdheden </a:t>
            </a:r>
            <a:endParaRPr sz="3300" b="1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435575" y="1050433"/>
            <a:ext cx="2602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Ruimte </a:t>
            </a:r>
            <a:endParaRPr sz="16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35575" y="3143875"/>
            <a:ext cx="3318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Materialen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4260225" y="3143895"/>
            <a:ext cx="26025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Gereedschappen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0"/>
          <p:cNvSpPr txBox="1"/>
          <p:nvPr/>
        </p:nvSpPr>
        <p:spPr>
          <a:xfrm>
            <a:off x="435575" y="5127553"/>
            <a:ext cx="3444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Vervoer</a:t>
            </a:r>
            <a:endParaRPr sz="18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4260225" y="1050415"/>
            <a:ext cx="4475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9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Tijd</a:t>
            </a:r>
            <a:endParaRPr sz="17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 txBox="1"/>
          <p:nvPr/>
        </p:nvSpPr>
        <p:spPr>
          <a:xfrm>
            <a:off x="4260225" y="5127540"/>
            <a:ext cx="1867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 i="0" u="none" strike="noStrike" cap="none">
                <a:solidFill>
                  <a:srgbClr val="ED6E6B"/>
                </a:solidFill>
                <a:latin typeface="Rockwell"/>
                <a:ea typeface="Rockwell"/>
                <a:cs typeface="Rockwell"/>
                <a:sym typeface="Rockwell"/>
              </a:rPr>
              <a:t>Kosten</a:t>
            </a:r>
            <a:endParaRPr sz="1600" b="1" i="0" u="none" strike="noStrike" cap="none">
              <a:solidFill>
                <a:srgbClr val="ED6E6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ED6E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655125" y="1594600"/>
            <a:ext cx="331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Theaterzaal van BonteHond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4323525" y="1462400"/>
            <a:ext cx="33183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buSzPts val="1200"/>
            </a:pP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Voorbereiding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ruimte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: 3 </a:t>
            </a: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uur</a:t>
            </a:r>
            <a:endParaRPr sz="2000" err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Show: 1 </a:t>
            </a: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uur</a:t>
            </a:r>
            <a:endParaRPr sz="2000" err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Opruimen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: 1 </a:t>
            </a:r>
            <a:r>
              <a:rPr lang="en" sz="2000" err="1">
                <a:latin typeface="Calibri"/>
                <a:ea typeface="Calibri"/>
                <a:cs typeface="Calibri"/>
                <a:sym typeface="Calibri"/>
              </a:rPr>
              <a:t>uur</a:t>
            </a:r>
            <a:endParaRPr sz="2000" err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594725" y="3622002"/>
            <a:ext cx="33183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  <a:buSzPts val="1200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Diverse Props 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stimulering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prikkelen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van de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ruimte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digibord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afbeeldingen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muziek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kleding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voorwerpen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mbt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seksuele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err="1">
                <a:latin typeface="Calibri"/>
                <a:ea typeface="Calibri"/>
                <a:cs typeface="Calibri"/>
                <a:sym typeface="Calibri"/>
              </a:rPr>
              <a:t>voorlichting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 .</a:t>
            </a:r>
            <a:endParaRPr lang="nl-NL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1" name="Google Shape;381;p20"/>
          <p:cNvSpPr txBox="1"/>
          <p:nvPr/>
        </p:nvSpPr>
        <p:spPr>
          <a:xfrm>
            <a:off x="4323525" y="3756675"/>
            <a:ext cx="331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Digibord/muziekinstallatie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0"/>
          <p:cNvSpPr txBox="1"/>
          <p:nvPr/>
        </p:nvSpPr>
        <p:spPr>
          <a:xfrm>
            <a:off x="4402250" y="5635150"/>
            <a:ext cx="3318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€100 aan props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Vervoerskosten naar Theater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0"/>
          <p:cNvSpPr txBox="1"/>
          <p:nvPr/>
        </p:nvSpPr>
        <p:spPr>
          <a:xfrm>
            <a:off x="657894" y="5618237"/>
            <a:ext cx="306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Afhankelijk van de locatie/ lopen/bus/fiets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450" y="175850"/>
            <a:ext cx="652175" cy="7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4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c92e2f244_0_0"/>
          <p:cNvSpPr/>
          <p:nvPr/>
        </p:nvSpPr>
        <p:spPr>
          <a:xfrm>
            <a:off x="428625" y="1746650"/>
            <a:ext cx="8015400" cy="4732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ED6E6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fc92e2f244_0_0"/>
          <p:cNvSpPr txBox="1"/>
          <p:nvPr/>
        </p:nvSpPr>
        <p:spPr>
          <a:xfrm>
            <a:off x="293425" y="851167"/>
            <a:ext cx="8850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Onderzoeksvragen</a:t>
            </a:r>
            <a:endParaRPr sz="3300" b="1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1" name="Google Shape;391;gfc92e2f244_0_0"/>
          <p:cNvSpPr txBox="1"/>
          <p:nvPr/>
        </p:nvSpPr>
        <p:spPr>
          <a:xfrm>
            <a:off x="714675" y="2148400"/>
            <a:ext cx="7443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fc92e2f24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450" y="175850"/>
            <a:ext cx="652175" cy="76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fc92e2f244_0_0"/>
          <p:cNvPicPr preferRelativeResize="0"/>
          <p:nvPr/>
        </p:nvPicPr>
        <p:blipFill rotWithShape="1">
          <a:blip r:embed="rId4">
            <a:alphaModFix/>
          </a:blip>
          <a:srcRect l="-6084" t="21952" r="-9816" b="22987"/>
          <a:stretch/>
        </p:blipFill>
        <p:spPr>
          <a:xfrm>
            <a:off x="527525" y="1822400"/>
            <a:ext cx="3085301" cy="26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fc92e2f244_0_0"/>
          <p:cNvPicPr preferRelativeResize="0"/>
          <p:nvPr/>
        </p:nvPicPr>
        <p:blipFill rotWithShape="1">
          <a:blip r:embed="rId5">
            <a:alphaModFix/>
          </a:blip>
          <a:srcRect l="21237" t="26501" r="35053" b="50529"/>
          <a:stretch/>
        </p:blipFill>
        <p:spPr>
          <a:xfrm>
            <a:off x="2925450" y="3980500"/>
            <a:ext cx="4907725" cy="19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04774735F124AB7A6E287CBFB1533" ma:contentTypeVersion="18" ma:contentTypeDescription="Een nieuw document maken." ma:contentTypeScope="" ma:versionID="2d881fcfc4116f35f92e6569a136dead">
  <xsd:schema xmlns:xsd="http://www.w3.org/2001/XMLSchema" xmlns:xs="http://www.w3.org/2001/XMLSchema" xmlns:p="http://schemas.microsoft.com/office/2006/metadata/properties" xmlns:ns2="d0c09eb8-e7b1-4e87-8893-7eb1e8906a6d" xmlns:ns3="b971ce6c-5f59-439d-96f4-6dec3db6a4bf" targetNamespace="http://schemas.microsoft.com/office/2006/metadata/properties" ma:root="true" ma:fieldsID="2365fa438c6116a004fec840031f38b6" ns2:_="" ns3:_="">
    <xsd:import namespace="d0c09eb8-e7b1-4e87-8893-7eb1e8906a6d"/>
    <xsd:import namespace="b971ce6c-5f59-439d-96f4-6dec3db6a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09eb8-e7b1-4e87-8893-7eb1e8906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303daa3-1c26-4455-b8ce-b73543983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1ce6c-5f59-439d-96f4-6dec3db6a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c9888a-d7c3-4b3f-8845-7f1109c43122}" ma:internalName="TaxCatchAll" ma:showField="CatchAllData" ma:web="b971ce6c-5f59-439d-96f4-6dec3db6a4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1ce6c-5f59-439d-96f4-6dec3db6a4bf" xsi:nil="true"/>
    <lcf76f155ced4ddcb4097134ff3c332f xmlns="d0c09eb8-e7b1-4e87-8893-7eb1e8906a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89E2A-C320-4EB7-B3C4-B6627D817BAF}"/>
</file>

<file path=customXml/itemProps2.xml><?xml version="1.0" encoding="utf-8"?>
<ds:datastoreItem xmlns:ds="http://schemas.openxmlformats.org/officeDocument/2006/customXml" ds:itemID="{396DC029-6269-4A97-965F-D0F5367608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1ACB89-F406-4F4B-A948-86068AE40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(4:3)</PresentationFormat>
  <Slides>10</Slides>
  <Notes>10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Ubbens</dc:creator>
  <cp:revision>15</cp:revision>
  <dcterms:modified xsi:type="dcterms:W3CDTF">2023-06-22T11:41:29Z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0x01010026804774735F124AB7A6E287CBFB1533</vt:lpwstr>
  </property>
</Properties>
</file>