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70" r:id="rId7"/>
    <p:sldId id="264" r:id="rId8"/>
    <p:sldId id="268" r:id="rId9"/>
    <p:sldId id="275" r:id="rId10"/>
    <p:sldId id="269" r:id="rId11"/>
    <p:sldId id="258" r:id="rId12"/>
    <p:sldId id="263" r:id="rId13"/>
    <p:sldId id="259" r:id="rId14"/>
    <p:sldId id="262" r:id="rId15"/>
    <p:sldId id="260" r:id="rId16"/>
    <p:sldId id="261" r:id="rId17"/>
    <p:sldId id="265" r:id="rId18"/>
    <p:sldId id="266" r:id="rId19"/>
    <p:sldId id="271" r:id="rId20"/>
    <p:sldId id="273" r:id="rId21"/>
    <p:sldId id="274" r:id="rId22"/>
    <p:sldId id="279" r:id="rId23"/>
    <p:sldId id="272" r:id="rId24"/>
    <p:sldId id="277" r:id="rId25"/>
    <p:sldId id="281" r:id="rId26"/>
    <p:sldId id="278" r:id="rId27"/>
    <p:sldId id="280" r:id="rId28"/>
    <p:sldId id="276" r:id="rId2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8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1FF6420-B61A-416B-B17D-7675067C06CC}" type="datetimeFigureOut">
              <a:rPr lang="nl-NL" smtClean="0"/>
              <a:t>22-6-2023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0A22A41-0524-479A-A947-BCEAED7F5483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tv.nl/video/pubermeisje-wat-verandert-er-aan-het-lichaam-van-een-meisje-als-ze-in-de-puberteit-komt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pp.nl/programmas/topdoks/gemist/VPWON_127361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pp.nl/quizzes/2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Cl-ZOxnigA&amp;list=PLCzqBVYHwckphl3-uIp2SxAxLetJuK9bT" TargetMode="External"/><Relationship Id="rId2" Type="http://schemas.openxmlformats.org/officeDocument/2006/relationships/hyperlink" Target="https://www.youtube.com/watch?v=sDtiIBnF3o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8YAcipG_zw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quizlet.nl/quiz/276904/ben-jij-een-erge-pube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ul0EQ-IRN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Puberteit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Leerjaar 1</a:t>
            </a:r>
          </a:p>
        </p:txBody>
      </p:sp>
    </p:spTree>
    <p:extLst>
      <p:ext uri="{BB962C8B-B14F-4D97-AF65-F5344CB8AC3E}">
        <p14:creationId xmlns:p14="http://schemas.microsoft.com/office/powerpoint/2010/main" val="253061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Puberteit Meisje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nl-NL" b="1" dirty="0"/>
              <a:t>Kijk het volgende filmpje:</a:t>
            </a:r>
          </a:p>
          <a:p>
            <a:pPr marL="0" indent="0">
              <a:buNone/>
            </a:pPr>
            <a:r>
              <a:rPr lang="nl-NL" sz="1800" dirty="0">
                <a:hlinkClick r:id="rId2"/>
              </a:rPr>
              <a:t>https://schooltv.nl/video/pubermeisje-wat-verandert-er-aan-het-lichaam-van-een-meisje-als-ze-in-de-puberteit-komt/</a:t>
            </a:r>
            <a:endParaRPr lang="nl-NL" sz="1800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b="1" dirty="0"/>
              <a:t>Maak de vragen: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Tijdens de puberteit doen zich de volgende veranderingen voor bij meisjes:</a:t>
            </a:r>
          </a:p>
          <a:p>
            <a:pPr marL="0" indent="0">
              <a:buNone/>
            </a:pPr>
            <a:r>
              <a:rPr lang="nl-NL" dirty="0"/>
              <a:t>	 a. Meisjes krijgen schaamhaar.</a:t>
            </a:r>
          </a:p>
          <a:p>
            <a:pPr marL="0" indent="0">
              <a:buNone/>
            </a:pPr>
            <a:r>
              <a:rPr lang="nl-NL" dirty="0"/>
              <a:t>	 b. Menstruatie begint.</a:t>
            </a:r>
          </a:p>
          <a:p>
            <a:pPr marL="0" indent="0">
              <a:buNone/>
            </a:pPr>
            <a:r>
              <a:rPr lang="nl-NL" dirty="0"/>
              <a:t>	 c. Meisjes krijgen borsten.</a:t>
            </a:r>
          </a:p>
          <a:p>
            <a:pPr marL="0" indent="0">
              <a:buNone/>
            </a:pPr>
            <a:r>
              <a:rPr lang="nl-NL" dirty="0"/>
              <a:t>	 d. Lichaam van meisjes groeit en krijgt ronde vormen.</a:t>
            </a:r>
          </a:p>
          <a:p>
            <a:pPr marL="0" indent="0">
              <a:buNone/>
            </a:pPr>
            <a:r>
              <a:rPr lang="nl-NL" dirty="0"/>
              <a:t>	 e. Alle genoemde punten.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32730427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of niet waar?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25780" indent="-457200">
              <a:buFont typeface="Wingdings 2" pitchFamily="18" charset="2"/>
              <a:buAutoNum type="arabicPeriod"/>
            </a:pPr>
            <a:r>
              <a:rPr lang="nl-NL" dirty="0"/>
              <a:t>Jongens komen eerder in de puberteit dan meisjes</a:t>
            </a:r>
          </a:p>
          <a:p>
            <a:pPr marL="525780" indent="-457200">
              <a:buAutoNum type="arabicPeriod"/>
            </a:pPr>
            <a:endParaRPr lang="nl-NL" dirty="0"/>
          </a:p>
          <a:p>
            <a:pPr marL="525780" indent="-457200">
              <a:buAutoNum type="arabicPeriod"/>
            </a:pPr>
            <a:r>
              <a:rPr lang="nl-NL" dirty="0"/>
              <a:t>Elk meisje wordt op haar 12</a:t>
            </a:r>
            <a:r>
              <a:rPr lang="nl-NL" baseline="30000" dirty="0"/>
              <a:t>e</a:t>
            </a:r>
            <a:r>
              <a:rPr lang="nl-NL" dirty="0"/>
              <a:t> ongesteld</a:t>
            </a:r>
          </a:p>
          <a:p>
            <a:pPr marL="525780" indent="-457200">
              <a:buAutoNum type="arabicPeriod"/>
            </a:pPr>
            <a:endParaRPr lang="nl-NL" dirty="0"/>
          </a:p>
          <a:p>
            <a:pPr marL="525780" indent="-457200">
              <a:buAutoNum type="arabicPeriod"/>
            </a:pPr>
            <a:r>
              <a:rPr lang="nl-NL" dirty="0"/>
              <a:t>Je kunt zwanger worden als je nog niet ongesteld bent geweest</a:t>
            </a:r>
          </a:p>
          <a:p>
            <a:pPr marL="525780" indent="-45720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5780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644" y="1124744"/>
            <a:ext cx="9187644" cy="495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3767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Opdrachten Anne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dirty="0"/>
              <a:t>Wat is er met Anne aan de hand denk je?</a:t>
            </a:r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endParaRPr lang="nl-NL" dirty="0"/>
          </a:p>
          <a:p>
            <a:pPr marL="514350" indent="-514350">
              <a:buAutoNum type="arabicPeriod"/>
            </a:pPr>
            <a:r>
              <a:rPr lang="nl-NL" dirty="0"/>
              <a:t>Wat zou je Anne aanraden om te doen?</a:t>
            </a:r>
          </a:p>
        </p:txBody>
      </p:sp>
    </p:spTree>
    <p:extLst>
      <p:ext uri="{BB962C8B-B14F-4D97-AF65-F5344CB8AC3E}">
        <p14:creationId xmlns:p14="http://schemas.microsoft.com/office/powerpoint/2010/main" val="2441683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" y="-1"/>
            <a:ext cx="9223688" cy="5949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5076056" y="2564904"/>
            <a:ext cx="367240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Antwoord: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4163857" y="5445224"/>
            <a:ext cx="367240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Antwoord: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230610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5"/>
            <a:ext cx="9036494" cy="5718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1115616" y="5517232"/>
            <a:ext cx="720080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Antwoord: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762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TopDoks</a:t>
            </a:r>
            <a:r>
              <a:rPr lang="nl-NL" dirty="0"/>
              <a:t> kijken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Kijk het volgende filmpje:</a:t>
            </a:r>
          </a:p>
          <a:p>
            <a:pPr marL="0" indent="0">
              <a:buNone/>
            </a:pPr>
            <a:r>
              <a:rPr lang="nl-NL" sz="1800" dirty="0"/>
              <a:t>        </a:t>
            </a:r>
            <a:r>
              <a:rPr lang="nl-NL" sz="1800" dirty="0">
                <a:hlinkClick r:id="rId2"/>
              </a:rPr>
              <a:t>https://www.zapp.nl/programmas/topdoks/gemist/VPWON_1273615</a:t>
            </a:r>
            <a:endParaRPr lang="nl-NL" sz="1800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5145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Puistjes voorkomen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kun je puistjes voorkomen? </a:t>
            </a:r>
          </a:p>
          <a:p>
            <a:pPr marL="0" indent="0">
              <a:buNone/>
            </a:pPr>
            <a:r>
              <a:rPr lang="nl-NL" dirty="0"/>
              <a:t>    Noem 2 dingen.</a:t>
            </a:r>
          </a:p>
          <a:p>
            <a:pPr marL="0" indent="0">
              <a:buNone/>
            </a:pPr>
            <a:r>
              <a:rPr lang="nl-NL" dirty="0"/>
              <a:t>    1.</a:t>
            </a:r>
          </a:p>
          <a:p>
            <a:pPr marL="0" indent="0">
              <a:buNone/>
            </a:pPr>
            <a:r>
              <a:rPr lang="nl-NL" dirty="0"/>
              <a:t>    2.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Wat kun je het beste doen als je puistjes hebt?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7145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Zweten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komt het dat Pubers anders ruiken?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Wat is daarom belangrijk om te doen?</a:t>
            </a:r>
          </a:p>
          <a:p>
            <a:pPr marL="68580" indent="0">
              <a:buNone/>
            </a:pPr>
            <a:r>
              <a:rPr lang="nl-NL" dirty="0"/>
              <a:t>1.</a:t>
            </a:r>
          </a:p>
          <a:p>
            <a:pPr marL="68580" indent="0">
              <a:buNone/>
            </a:pPr>
            <a:r>
              <a:rPr lang="nl-NL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263033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gebeurt er in je hersenen?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b="1" dirty="0"/>
              <a:t>Leg in minstens 10 woorden uit hoe je hersenen werken in de puberteit: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1996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Dit gaan we doen: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Uitvinden wat de puberteit is</a:t>
            </a:r>
          </a:p>
          <a:p>
            <a:pPr marL="68580" indent="0">
              <a:buNone/>
            </a:pPr>
            <a:endParaRPr lang="nl-NL" dirty="0"/>
          </a:p>
          <a:p>
            <a:r>
              <a:rPr lang="nl-NL" dirty="0"/>
              <a:t>Uitvinden of jij al in de puberteit zit</a:t>
            </a:r>
          </a:p>
          <a:p>
            <a:pPr marL="68580" indent="0">
              <a:buNone/>
            </a:pPr>
            <a:endParaRPr lang="nl-NL" dirty="0"/>
          </a:p>
          <a:p>
            <a:r>
              <a:rPr lang="nl-NL" dirty="0"/>
              <a:t>Uitvinden hoe jij jezelf moet verzorgen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17048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Quiz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de nu volgende quiz: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https://www.zapp.nl/quizzes/24</a:t>
            </a:r>
            <a:r>
              <a:rPr lang="nl-NL" dirty="0"/>
              <a:t>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Wat was je uitslag?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7138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Meiden: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nl-NL" b="1" dirty="0"/>
              <a:t>Maak een stappenplan </a:t>
            </a:r>
            <a:r>
              <a:rPr lang="nl-NL" dirty="0"/>
              <a:t>voor als je </a:t>
            </a:r>
            <a:r>
              <a:rPr lang="nl-NL" b="1" dirty="0"/>
              <a:t>ongesteld</a:t>
            </a:r>
            <a:r>
              <a:rPr lang="nl-NL" dirty="0"/>
              <a:t> bent. Wat heb je nodig en wat moet je doen?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b="1" dirty="0"/>
              <a:t>Filmpje uitgebreid:</a:t>
            </a:r>
          </a:p>
          <a:p>
            <a:pPr marL="68580" indent="0">
              <a:buNone/>
            </a:pPr>
            <a:r>
              <a:rPr lang="nl-NL" sz="1800" dirty="0">
                <a:hlinkClick r:id="rId2"/>
              </a:rPr>
              <a:t>https://www.youtube.com/watch?v=sDtiIBnF3oE</a:t>
            </a:r>
            <a:r>
              <a:rPr lang="nl-NL" sz="1800" dirty="0"/>
              <a:t> </a:t>
            </a:r>
          </a:p>
          <a:p>
            <a:pPr marL="68580" indent="0">
              <a:buNone/>
            </a:pPr>
            <a:endParaRPr lang="nl-NL" sz="1800" dirty="0"/>
          </a:p>
          <a:p>
            <a:pPr marL="68580" indent="0">
              <a:buNone/>
            </a:pPr>
            <a:r>
              <a:rPr lang="nl-NL" b="1" dirty="0"/>
              <a:t>Korte filmpjes op dit </a:t>
            </a:r>
            <a:r>
              <a:rPr lang="nl-NL" b="1" dirty="0" err="1"/>
              <a:t>youtube</a:t>
            </a:r>
            <a:r>
              <a:rPr lang="nl-NL" b="1" dirty="0"/>
              <a:t> kanaal:</a:t>
            </a:r>
          </a:p>
          <a:p>
            <a:pPr marL="68580" indent="0">
              <a:buNone/>
            </a:pPr>
            <a:r>
              <a:rPr lang="nl-NL" sz="1900" dirty="0">
                <a:hlinkClick r:id="rId3"/>
              </a:rPr>
              <a:t>https://www.youtube.com/watch?v=FCl-ZOxnigA&amp;list=PLCzqBVYHwckphl3-uIp2SxAxLetJuK9bT</a:t>
            </a:r>
            <a:r>
              <a:rPr lang="nl-NL" sz="1900" dirty="0"/>
              <a:t> </a:t>
            </a:r>
          </a:p>
          <a:p>
            <a:pPr marL="68580" indent="0">
              <a:buNone/>
            </a:pPr>
            <a:r>
              <a:rPr lang="nl-NL" sz="1900" dirty="0"/>
              <a:t>(kijk rechts  bovenin voor alle filmpjes)</a:t>
            </a:r>
          </a:p>
        </p:txBody>
      </p:sp>
    </p:spTree>
    <p:extLst>
      <p:ext uri="{BB962C8B-B14F-4D97-AF65-F5344CB8AC3E}">
        <p14:creationId xmlns:p14="http://schemas.microsoft.com/office/powerpoint/2010/main" val="3590117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 Ongesteld zijn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nl-NL" dirty="0"/>
              <a:t>1.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2.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3.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4.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6513053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Jongens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nl-NL" dirty="0"/>
              <a:t>Maak een </a:t>
            </a:r>
            <a:r>
              <a:rPr lang="nl-NL" b="1" dirty="0"/>
              <a:t>stappenplan</a:t>
            </a:r>
            <a:r>
              <a:rPr lang="nl-NL" dirty="0"/>
              <a:t> voor het </a:t>
            </a:r>
            <a:r>
              <a:rPr lang="nl-NL" b="1" dirty="0"/>
              <a:t>scheren</a:t>
            </a:r>
            <a:r>
              <a:rPr lang="nl-NL" dirty="0"/>
              <a:t> van je gezicht. Wat heb je nodig en wat moet je doen?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b="1" dirty="0"/>
              <a:t>Kijk eerst naar het volgende filmpje:</a:t>
            </a:r>
          </a:p>
          <a:p>
            <a:pPr marL="68580" indent="0">
              <a:buNone/>
            </a:pPr>
            <a:r>
              <a:rPr lang="nl-NL" dirty="0">
                <a:hlinkClick r:id="rId2"/>
              </a:rPr>
              <a:t>https://www.youtube.com/watch?v=W8YAcipG_zw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4983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 scheren: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nl-NL" dirty="0"/>
              <a:t>1.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2.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3.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4.</a:t>
            </a:r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r>
              <a:rPr lang="nl-NL" dirty="0"/>
              <a:t>5. </a:t>
            </a:r>
          </a:p>
        </p:txBody>
      </p:sp>
    </p:spTree>
    <p:extLst>
      <p:ext uri="{BB962C8B-B14F-4D97-AF65-F5344CB8AC3E}">
        <p14:creationId xmlns:p14="http://schemas.microsoft.com/office/powerpoint/2010/main" val="4299927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Einde!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vond je van de les van vandaag?</a:t>
            </a:r>
          </a:p>
          <a:p>
            <a:pPr marL="68580" indent="0">
              <a:buNone/>
            </a:pPr>
            <a:endParaRPr lang="nl-NL" dirty="0"/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  <a:p>
            <a:r>
              <a:rPr lang="nl-NL" dirty="0"/>
              <a:t>Heb je nog dingen die je wil weten?</a:t>
            </a:r>
          </a:p>
          <a:p>
            <a:endParaRPr lang="nl-NL" dirty="0"/>
          </a:p>
          <a:p>
            <a:pPr marL="68580" indent="0">
              <a:buNone/>
            </a:pPr>
            <a:endParaRPr lang="nl-NL" dirty="0"/>
          </a:p>
          <a:p>
            <a:pPr marL="6858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459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Waar denk jij aan bij de puberteit?</a:t>
            </a:r>
          </a:p>
        </p:txBody>
      </p:sp>
      <p:sp>
        <p:nvSpPr>
          <p:cNvPr id="4" name="Rechthoek 3"/>
          <p:cNvSpPr/>
          <p:nvPr/>
        </p:nvSpPr>
        <p:spPr>
          <a:xfrm>
            <a:off x="755576" y="2193873"/>
            <a:ext cx="266429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1. </a:t>
            </a:r>
          </a:p>
        </p:txBody>
      </p:sp>
      <p:sp>
        <p:nvSpPr>
          <p:cNvPr id="8" name="Rechthoek 7"/>
          <p:cNvSpPr/>
          <p:nvPr/>
        </p:nvSpPr>
        <p:spPr>
          <a:xfrm>
            <a:off x="4532815" y="1988840"/>
            <a:ext cx="2664296" cy="10801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2. </a:t>
            </a:r>
          </a:p>
        </p:txBody>
      </p:sp>
      <p:sp>
        <p:nvSpPr>
          <p:cNvPr id="10" name="Ovaal 9"/>
          <p:cNvSpPr/>
          <p:nvPr/>
        </p:nvSpPr>
        <p:spPr>
          <a:xfrm>
            <a:off x="1819558" y="3501008"/>
            <a:ext cx="2736304" cy="1512168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3. </a:t>
            </a:r>
          </a:p>
        </p:txBody>
      </p:sp>
      <p:sp>
        <p:nvSpPr>
          <p:cNvPr id="11" name="Ovaal 10"/>
          <p:cNvSpPr/>
          <p:nvPr/>
        </p:nvSpPr>
        <p:spPr>
          <a:xfrm>
            <a:off x="5863181" y="3501008"/>
            <a:ext cx="3024336" cy="1512168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4. </a:t>
            </a:r>
          </a:p>
        </p:txBody>
      </p:sp>
      <p:sp>
        <p:nvSpPr>
          <p:cNvPr id="12" name="Gelijkbenige driehoek 11"/>
          <p:cNvSpPr/>
          <p:nvPr/>
        </p:nvSpPr>
        <p:spPr>
          <a:xfrm>
            <a:off x="395536" y="4725144"/>
            <a:ext cx="2376264" cy="1844824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5. </a:t>
            </a:r>
          </a:p>
        </p:txBody>
      </p:sp>
      <p:sp>
        <p:nvSpPr>
          <p:cNvPr id="13" name="Gelijkbenige driehoek 12"/>
          <p:cNvSpPr/>
          <p:nvPr/>
        </p:nvSpPr>
        <p:spPr>
          <a:xfrm>
            <a:off x="4195822" y="4399304"/>
            <a:ext cx="2227285" cy="2016224"/>
          </a:xfrm>
          <a:prstGeom prst="triangl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6. </a:t>
            </a:r>
          </a:p>
        </p:txBody>
      </p:sp>
    </p:spTree>
    <p:extLst>
      <p:ext uri="{BB962C8B-B14F-4D97-AF65-F5344CB8AC3E}">
        <p14:creationId xmlns:p14="http://schemas.microsoft.com/office/powerpoint/2010/main" val="2586167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" y="-209550"/>
            <a:ext cx="9601200" cy="706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0160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Gevoelens in de puberteit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Zelfstandig willen worden</a:t>
            </a:r>
          </a:p>
          <a:p>
            <a:r>
              <a:rPr lang="nl-NL" dirty="0"/>
              <a:t>Ruzie met je ouders</a:t>
            </a:r>
          </a:p>
          <a:p>
            <a:r>
              <a:rPr lang="nl-NL" dirty="0"/>
              <a:t>Snel wisselende emoties</a:t>
            </a:r>
          </a:p>
          <a:p>
            <a:r>
              <a:rPr lang="nl-NL" dirty="0"/>
              <a:t>Jezelf ontdekken</a:t>
            </a:r>
          </a:p>
          <a:p>
            <a:r>
              <a:rPr lang="nl-NL" dirty="0"/>
              <a:t>Je eigen identiteit ontdekken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Onzekerheid!!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4188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herken je bij jezelf?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5032463" cy="517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hoek 3"/>
          <p:cNvSpPr/>
          <p:nvPr/>
        </p:nvSpPr>
        <p:spPr>
          <a:xfrm>
            <a:off x="5572015" y="1484784"/>
            <a:ext cx="2600385" cy="4536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Deze dingen herken ik:</a:t>
            </a:r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051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Ben jij al een puber?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Maak de volgende test: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https://www.quizlet.nl/quiz/276904/ben-jij-een-erge-puber/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Wat was je uitslag?</a:t>
            </a:r>
          </a:p>
        </p:txBody>
      </p:sp>
    </p:spTree>
    <p:extLst>
      <p:ext uri="{BB962C8B-B14F-4D97-AF65-F5344CB8AC3E}">
        <p14:creationId xmlns:p14="http://schemas.microsoft.com/office/powerpoint/2010/main" val="160823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Puberteit Jongen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nl-NL" b="1" dirty="0"/>
              <a:t>Kijk het volgende filmpje: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https://www.youtube.com/watch?v=Iul0EQ-IRNo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b="1" dirty="0"/>
              <a:t>Maak de vragen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Tijdens de puberteit doen zich de volgende veranderingen voor bij jongens:</a:t>
            </a:r>
          </a:p>
          <a:p>
            <a:pPr marL="0" indent="0">
              <a:buNone/>
            </a:pPr>
            <a:r>
              <a:rPr lang="nl-NL" dirty="0"/>
              <a:t>	 a. Jongens krijgen schaamhaar.</a:t>
            </a:r>
          </a:p>
          <a:p>
            <a:pPr marL="0" indent="0">
              <a:buNone/>
            </a:pPr>
            <a:r>
              <a:rPr lang="nl-NL" dirty="0"/>
              <a:t>	 b. Stem wordt lager; jongens krijgen baard in de keel.</a:t>
            </a:r>
          </a:p>
          <a:p>
            <a:pPr marL="0" indent="0">
              <a:buNone/>
            </a:pPr>
            <a:r>
              <a:rPr lang="nl-NL" dirty="0"/>
              <a:t>	 c. Jongens krijgen eerste erectie.</a:t>
            </a:r>
          </a:p>
          <a:p>
            <a:pPr marL="0" indent="0">
              <a:buNone/>
            </a:pPr>
            <a:r>
              <a:rPr lang="nl-NL" dirty="0"/>
              <a:t>	 d. Lichaam jongens groeit en wordt sterker.</a:t>
            </a:r>
          </a:p>
          <a:p>
            <a:pPr marL="0" indent="0">
              <a:buNone/>
            </a:pPr>
            <a:r>
              <a:rPr lang="nl-NL" dirty="0"/>
              <a:t>	 e. Alle genoemde punten.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6445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Vragen maken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Waar of niet waar?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/>
              <a:t>Jongens krijgen een andere stem in </a:t>
            </a:r>
            <a:r>
              <a:rPr lang="nl-NL"/>
              <a:t>de puberteit</a:t>
            </a:r>
            <a:endParaRPr lang="nl-NL" dirty="0"/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Jongens kunnen een zaadlozing in hun slaap krijgen</a:t>
            </a:r>
          </a:p>
          <a:p>
            <a:pPr marL="45720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Jongens hebben meer spieren dan meisjes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514350" indent="-514350"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212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971ce6c-5f59-439d-96f4-6dec3db6a4bf">
      <UserInfo>
        <DisplayName>Marcel van Etten</DisplayName>
        <AccountId>13</AccountId>
        <AccountType/>
      </UserInfo>
    </SharedWithUsers>
    <TaxCatchAll xmlns="b971ce6c-5f59-439d-96f4-6dec3db6a4bf" xsi:nil="true"/>
    <lcf76f155ced4ddcb4097134ff3c332f xmlns="d0c09eb8-e7b1-4e87-8893-7eb1e8906a6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804774735F124AB7A6E287CBFB1533" ma:contentTypeVersion="18" ma:contentTypeDescription="Een nieuw document maken." ma:contentTypeScope="" ma:versionID="2d881fcfc4116f35f92e6569a136dead">
  <xsd:schema xmlns:xsd="http://www.w3.org/2001/XMLSchema" xmlns:xs="http://www.w3.org/2001/XMLSchema" xmlns:p="http://schemas.microsoft.com/office/2006/metadata/properties" xmlns:ns2="d0c09eb8-e7b1-4e87-8893-7eb1e8906a6d" xmlns:ns3="b971ce6c-5f59-439d-96f4-6dec3db6a4bf" targetNamespace="http://schemas.microsoft.com/office/2006/metadata/properties" ma:root="true" ma:fieldsID="2365fa438c6116a004fec840031f38b6" ns2:_="" ns3:_="">
    <xsd:import namespace="d0c09eb8-e7b1-4e87-8893-7eb1e8906a6d"/>
    <xsd:import namespace="b971ce6c-5f59-439d-96f4-6dec3db6a4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c09eb8-e7b1-4e87-8893-7eb1e8906a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c303daa3-1c26-4455-b8ce-b735439832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71ce6c-5f59-439d-96f4-6dec3db6a4b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c9888a-d7c3-4b3f-8845-7f1109c43122}" ma:internalName="TaxCatchAll" ma:showField="CatchAllData" ma:web="b971ce6c-5f59-439d-96f4-6dec3db6a4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4E7AECE-900C-4C8B-835E-47A61DDE110B}">
  <ds:schemaRefs>
    <ds:schemaRef ds:uri="207dc2a2-7d73-430b-b14d-3e2eed9f0c6c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5ba9584b-57a3-49ff-b74c-3a7806e3ea8a"/>
    <ds:schemaRef ds:uri="http://www.w3.org/XML/1998/namespace"/>
    <ds:schemaRef ds:uri="http://purl.org/dc/terms/"/>
    <ds:schemaRef ds:uri="096cb340-23ac-47f4-aef8-871bde8c51b5"/>
  </ds:schemaRefs>
</ds:datastoreItem>
</file>

<file path=customXml/itemProps2.xml><?xml version="1.0" encoding="utf-8"?>
<ds:datastoreItem xmlns:ds="http://schemas.openxmlformats.org/officeDocument/2006/customXml" ds:itemID="{CA11CD23-A3C3-4EC0-A8BF-15CEE62747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01346D-7D88-4E54-ACF3-5DC09DB95445}"/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234</TotalTime>
  <Words>556</Words>
  <Application>Microsoft Office PowerPoint</Application>
  <PresentationFormat>Diavoorstelling (4:3)</PresentationFormat>
  <Paragraphs>157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Austin</vt:lpstr>
      <vt:lpstr>Puberteit</vt:lpstr>
      <vt:lpstr>Dit gaan we doen:</vt:lpstr>
      <vt:lpstr>Waar denk jij aan bij de puberteit?</vt:lpstr>
      <vt:lpstr>PowerPoint-presentatie</vt:lpstr>
      <vt:lpstr>Gevoelens in de puberteit</vt:lpstr>
      <vt:lpstr>Wat herken je bij jezelf?</vt:lpstr>
      <vt:lpstr>Ben jij al een puber?</vt:lpstr>
      <vt:lpstr>Puberteit Jongen</vt:lpstr>
      <vt:lpstr>Vragen maken</vt:lpstr>
      <vt:lpstr>Puberteit Meisje</vt:lpstr>
      <vt:lpstr>Waar of niet waar?</vt:lpstr>
      <vt:lpstr>PowerPoint-presentatie</vt:lpstr>
      <vt:lpstr>Opdrachten Anne</vt:lpstr>
      <vt:lpstr>PowerPoint-presentatie</vt:lpstr>
      <vt:lpstr>PowerPoint-presentatie</vt:lpstr>
      <vt:lpstr>TopDoks kijken</vt:lpstr>
      <vt:lpstr>Puistjes voorkomen</vt:lpstr>
      <vt:lpstr>Zweten</vt:lpstr>
      <vt:lpstr>Wat gebeurt er in je hersenen?</vt:lpstr>
      <vt:lpstr>Quiz maken</vt:lpstr>
      <vt:lpstr>Meiden:</vt:lpstr>
      <vt:lpstr>Stappenplan Ongesteld zijn</vt:lpstr>
      <vt:lpstr>Jongens</vt:lpstr>
      <vt:lpstr>Stappenplan scheren:</vt:lpstr>
      <vt:lpstr>Einde!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Puberteit</dc:title>
  <dc:creator>Vlijm-Vellinga</dc:creator>
  <cp:lastModifiedBy>Martine Ubbens</cp:lastModifiedBy>
  <cp:revision>16</cp:revision>
  <dcterms:created xsi:type="dcterms:W3CDTF">2021-02-10T07:42:23Z</dcterms:created>
  <dcterms:modified xsi:type="dcterms:W3CDTF">2023-06-22T12:06:03Z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0x010100CB7651569774104AB1F65D759568C47E</vt:lpwstr>
  </property>
</Properties>
</file>