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9" r:id="rId6"/>
    <p:sldId id="260" r:id="rId7"/>
    <p:sldId id="271" r:id="rId8"/>
    <p:sldId id="258" r:id="rId9"/>
    <p:sldId id="277" r:id="rId10"/>
    <p:sldId id="259" r:id="rId11"/>
    <p:sldId id="261" r:id="rId12"/>
    <p:sldId id="285" r:id="rId13"/>
    <p:sldId id="268" r:id="rId14"/>
    <p:sldId id="281" r:id="rId15"/>
    <p:sldId id="262" r:id="rId16"/>
    <p:sldId id="264" r:id="rId17"/>
    <p:sldId id="269" r:id="rId18"/>
    <p:sldId id="287" r:id="rId19"/>
    <p:sldId id="263" r:id="rId20"/>
    <p:sldId id="272" r:id="rId21"/>
    <p:sldId id="284" r:id="rId22"/>
    <p:sldId id="265" r:id="rId23"/>
    <p:sldId id="286" r:id="rId24"/>
    <p:sldId id="270" r:id="rId25"/>
    <p:sldId id="282" r:id="rId26"/>
    <p:sldId id="266" r:id="rId27"/>
    <p:sldId id="283" r:id="rId28"/>
    <p:sldId id="267" r:id="rId29"/>
    <p:sldId id="278" r:id="rId30"/>
    <p:sldId id="273" r:id="rId31"/>
    <p:sldId id="276" r:id="rId32"/>
    <p:sldId id="274" r:id="rId33"/>
    <p:sldId id="288" r:id="rId34"/>
    <p:sldId id="280" r:id="rId35"/>
    <p:sldId id="275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49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63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20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44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28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08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38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81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6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91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59C07-CB60-4783-9775-80B4F1CDF31A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5BC09-2ABE-4710-B48A-519F6803D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4" y="84471"/>
            <a:ext cx="8776976" cy="67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57" y="0"/>
            <a:ext cx="9539968" cy="68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7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0"/>
            <a:ext cx="10916068" cy="68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 gênante vragen over je borsten helemaal beantwo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6" y="1"/>
            <a:ext cx="10272135" cy="68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biologeerd: waarom het zo goed voelt om een puistje uit te knijpen | Fit  &amp;amp; Gezond | hln.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01" y="0"/>
            <a:ext cx="9606672" cy="67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0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3" y="242794"/>
            <a:ext cx="9261288" cy="66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7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08" y="0"/>
            <a:ext cx="915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8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rsten kussen 40 x 22 cm | bo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1" y="845696"/>
            <a:ext cx="11352719" cy="53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lto, gabber of kakker: tot welk clubje hoorde jij? - Tis Hier Geen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0"/>
            <a:ext cx="10267406" cy="68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6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09" y="0"/>
            <a:ext cx="6971828" cy="68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Wat veroorzaakt je acne? En nog belangrijker: wat kun je eraan doen? -  Alpha-H Neder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1" y="3214"/>
            <a:ext cx="5486400" cy="68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3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-1"/>
            <a:ext cx="5176497" cy="68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2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23" y="0"/>
            <a:ext cx="5068591" cy="68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to's van punkrockers met extreme hanenkammen - i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83495"/>
            <a:ext cx="9993085" cy="67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8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18478"/>
            <a:ext cx="6923314" cy="67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cne - Dermea - Hoe ontstaat acne en wat kan ik erme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2" y="0"/>
            <a:ext cx="6548799" cy="65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2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91" y="10886"/>
            <a:ext cx="54863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2" y="395807"/>
            <a:ext cx="11403874" cy="60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13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4" y="29796"/>
            <a:ext cx="10032275" cy="68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5 Meest Voorkomende Soorten Borsten – WOW Nieu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2" y="173238"/>
            <a:ext cx="6479854" cy="64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6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49" y="1"/>
            <a:ext cx="5004812" cy="68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93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ber in hui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0" y="130629"/>
            <a:ext cx="9666515" cy="66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76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52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4383" y="3244334"/>
            <a:ext cx="478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https://www.youtube.com/watch?v=lzcjcpaN108</a:t>
            </a:r>
          </a:p>
        </p:txBody>
      </p:sp>
    </p:spTree>
    <p:extLst>
      <p:ext uri="{BB962C8B-B14F-4D97-AF65-F5344CB8AC3E}">
        <p14:creationId xmlns:p14="http://schemas.microsoft.com/office/powerpoint/2010/main" val="1556047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0"/>
            <a:ext cx="10417533" cy="68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3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84" y="0"/>
            <a:ext cx="968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2" y="112886"/>
            <a:ext cx="8166878" cy="67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7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6" y="106455"/>
            <a:ext cx="9703790" cy="6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9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0"/>
            <a:ext cx="8875469" cy="69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eze puisten uitknijpen compilatie 2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8" y="400712"/>
            <a:ext cx="10991941" cy="618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1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rsten moeten wiebelen, wippen, schommelen en hotsen.”  Borstweefseltherapeute geeft tips voor gezonde borsten | Goed Gevo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61" y="90858"/>
            <a:ext cx="9030880" cy="676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8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3" y="0"/>
            <a:ext cx="6693208" cy="68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10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04774735F124AB7A6E287CBFB1533" ma:contentTypeVersion="18" ma:contentTypeDescription="Een nieuw document maken." ma:contentTypeScope="" ma:versionID="2d881fcfc4116f35f92e6569a136dead">
  <xsd:schema xmlns:xsd="http://www.w3.org/2001/XMLSchema" xmlns:xs="http://www.w3.org/2001/XMLSchema" xmlns:p="http://schemas.microsoft.com/office/2006/metadata/properties" xmlns:ns2="d0c09eb8-e7b1-4e87-8893-7eb1e8906a6d" xmlns:ns3="b971ce6c-5f59-439d-96f4-6dec3db6a4bf" targetNamespace="http://schemas.microsoft.com/office/2006/metadata/properties" ma:root="true" ma:fieldsID="2365fa438c6116a004fec840031f38b6" ns2:_="" ns3:_="">
    <xsd:import namespace="d0c09eb8-e7b1-4e87-8893-7eb1e8906a6d"/>
    <xsd:import namespace="b971ce6c-5f59-439d-96f4-6dec3db6a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09eb8-e7b1-4e87-8893-7eb1e8906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303daa3-1c26-4455-b8ce-b73543983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1ce6c-5f59-439d-96f4-6dec3db6a4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c9888a-d7c3-4b3f-8845-7f1109c43122}" ma:internalName="TaxCatchAll" ma:showField="CatchAllData" ma:web="b971ce6c-5f59-439d-96f4-6dec3db6a4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1ce6c-5f59-439d-96f4-6dec3db6a4bf" xsi:nil="true"/>
    <lcf76f155ced4ddcb4097134ff3c332f xmlns="d0c09eb8-e7b1-4e87-8893-7eb1e8906a6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15877-EC82-4249-9CB9-5600F869D455}"/>
</file>

<file path=customXml/itemProps2.xml><?xml version="1.0" encoding="utf-8"?>
<ds:datastoreItem xmlns:ds="http://schemas.openxmlformats.org/officeDocument/2006/customXml" ds:itemID="{00F34453-64FC-4E62-964F-F7DBB948E8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E86052-CE2C-4BD1-81C5-5C20D66CCA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Breedbeeld</PresentationFormat>
  <Paragraphs>1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Pro Almere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 Ubbens</dc:creator>
  <cp:lastModifiedBy>Martine Ubbens</cp:lastModifiedBy>
  <cp:revision>4</cp:revision>
  <dcterms:created xsi:type="dcterms:W3CDTF">2022-03-04T08:25:09Z</dcterms:created>
  <dcterms:modified xsi:type="dcterms:W3CDTF">2023-06-22T11:43:59Z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0x010100CB7651569774104AB1F65D759568C47E</vt:lpwstr>
  </property>
</Properties>
</file>